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920" r:id="rId4"/>
  </p:sldMasterIdLst>
  <p:notesMasterIdLst>
    <p:notesMasterId r:id="rId21"/>
  </p:notesMasterIdLst>
  <p:handoutMasterIdLst>
    <p:handoutMasterId r:id="rId22"/>
  </p:handoutMasterIdLst>
  <p:sldIdLst>
    <p:sldId id="258" r:id="rId5"/>
    <p:sldId id="929" r:id="rId6"/>
    <p:sldId id="320" r:id="rId7"/>
    <p:sldId id="313" r:id="rId8"/>
    <p:sldId id="314" r:id="rId9"/>
    <p:sldId id="459" r:id="rId10"/>
    <p:sldId id="318" r:id="rId11"/>
    <p:sldId id="453" r:id="rId12"/>
    <p:sldId id="319" r:id="rId13"/>
    <p:sldId id="328" r:id="rId14"/>
    <p:sldId id="454" r:id="rId15"/>
    <p:sldId id="928" r:id="rId16"/>
    <p:sldId id="925" r:id="rId17"/>
    <p:sldId id="905" r:id="rId18"/>
    <p:sldId id="457" r:id="rId19"/>
    <p:sldId id="898" r:id="rId20"/>
  </p:sldIdLst>
  <p:sldSz cx="12192000" cy="6858000"/>
  <p:notesSz cx="6858000" cy="9144000"/>
  <p:embeddedFontLs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0461060D-DDC1-48BD-A7E8-5164B9361426}">
          <p14:sldIdLst>
            <p14:sldId id="258"/>
            <p14:sldId id="929"/>
          </p14:sldIdLst>
        </p14:section>
        <p14:section name="cover" id="{AB5276DD-048F-45CD-855F-C63347B8CDDE}">
          <p14:sldIdLst/>
        </p14:section>
        <p14:section name="content" id="{6973B0BF-A165-4425-A673-0665EE3BC0D5}">
          <p14:sldIdLst>
            <p14:sldId id="320"/>
            <p14:sldId id="313"/>
            <p14:sldId id="314"/>
            <p14:sldId id="459"/>
            <p14:sldId id="318"/>
            <p14:sldId id="453"/>
            <p14:sldId id="319"/>
            <p14:sldId id="328"/>
            <p14:sldId id="454"/>
            <p14:sldId id="928"/>
            <p14:sldId id="925"/>
            <p14:sldId id="905"/>
            <p14:sldId id="457"/>
          </p14:sldIdLst>
        </p14:section>
        <p14:section name="Available Guidance" id="{1FE070EF-1E4E-40FC-AD9B-6E157F016BF4}">
          <p14:sldIdLst/>
        </p14:section>
        <p14:section name="Award criteria" id="{8ECBAC27-8853-4433-8838-5E2A3BE171D5}">
          <p14:sldIdLst/>
        </p14:section>
        <p14:section name="examples of points to improve" id="{CFCACC99-A8B8-47B6-9535-76AEDDE763B7}">
          <p14:sldIdLst/>
        </p14:section>
        <p14:section name="background slides" id="{0588C9C0-297E-425D-AC68-D640328006B4}">
          <p14:sldIdLst>
            <p14:sldId id="8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h3YP3xexYcFoahXa2ehi0H5V4Za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5383F3-1795-6C0B-5859-22F85252F5B1}" name="LAMBRECHT Regine (ESTAT-EXT)" initials="RL" userId="S::Regine.LAMBRECHT@ext.ec.europa.eu::1a5166bf-0d9b-4429-b96c-64f3c887b7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2F2F2"/>
    <a:srgbClr val="000000"/>
    <a:srgbClr val="0D0D0D"/>
    <a:srgbClr val="FFD34E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12" y="-412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63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59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58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enjoy-its-from-europe.campaign.europa.eu/en" TargetMode="External"/><Relationship Id="rId2" Type="http://schemas.openxmlformats.org/officeDocument/2006/relationships/hyperlink" Target="https://agriculture.ec.europa.eu/common-agricultural-policy/market-measures/promotion-eu-farm-products_en" TargetMode="External"/><Relationship Id="rId1" Type="http://schemas.openxmlformats.org/officeDocument/2006/relationships/hyperlink" Target="https://ec.europa.eu/info/funding-tenders/opportunities/portal/screen/how-to-participate/reference-documents?programmePeriod=2021-2027&amp;frameworkProgramme=43298664" TargetMode="External"/><Relationship Id="rId4" Type="http://schemas.openxmlformats.org/officeDocument/2006/relationships/hyperlink" Target="https://rea.ec.europa.eu/events/promotion-agricultural-products-info-days-2026-2026-01-27_en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agriculture.ec.europa.eu/common-agricultural-policy/market-measures/promotion-eu-farm-products_en" TargetMode="External"/><Relationship Id="rId2" Type="http://schemas.openxmlformats.org/officeDocument/2006/relationships/hyperlink" Target="https://rea.ec.europa.eu/events/promotion-agricultural-products-info-days-2026-2026-01-27_en" TargetMode="External"/><Relationship Id="rId1" Type="http://schemas.openxmlformats.org/officeDocument/2006/relationships/hyperlink" Target="https://ec.europa.eu/info/funding-tenders/opportunities/portal/screen/how-to-participate/reference-documents?programmePeriod=2021-2027&amp;frameworkProgramme=43298664" TargetMode="External"/><Relationship Id="rId4" Type="http://schemas.openxmlformats.org/officeDocument/2006/relationships/hyperlink" Target="https://enjoy-its-from-europe.campaign.europa.eu/en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#1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843C36-6C68-4A1A-99E1-77053D789510}" type="doc">
      <dgm:prSet loTypeId="urn:microsoft.com/office/officeart/2005/8/layout/vList2" loCatId="list" qsTypeId="urn:microsoft.com/office/officeart/2005/8/quickstyle/simple1#3" qsCatId="simple" csTypeId="urn:microsoft.com/office/officeart/2005/8/colors/colorful4#1" csCatId="colorful" phldr="1"/>
      <dgm:spPr/>
      <dgm:t>
        <a:bodyPr/>
        <a:lstStyle/>
        <a:p>
          <a:endParaRPr lang="en-IE"/>
        </a:p>
      </dgm:t>
    </dgm:pt>
    <dgm:pt modelId="{1BB9804E-5B8A-4ACE-8551-F0CD8EA081D0}">
      <dgm:prSet phldrT="[Text]" custT="1"/>
      <dgm:spPr/>
      <dgm:t>
        <a:bodyPr/>
        <a:lstStyle/>
        <a:p>
          <a:r>
            <a:rPr lang="fr-BE" sz="3200"/>
            <a:t>RELEVANCE</a:t>
          </a:r>
          <a:endParaRPr lang="en-IE" sz="3200"/>
        </a:p>
      </dgm:t>
    </dgm:pt>
    <dgm:pt modelId="{07DAEA0D-164C-4E05-8C02-6B685529B061}" type="parTrans" cxnId="{25534DEC-58CA-4BA8-8BA0-86837F7D87E0}">
      <dgm:prSet/>
      <dgm:spPr/>
      <dgm:t>
        <a:bodyPr/>
        <a:lstStyle/>
        <a:p>
          <a:endParaRPr lang="en-IE"/>
        </a:p>
      </dgm:t>
    </dgm:pt>
    <dgm:pt modelId="{F8FF53E2-ED45-4BC2-A473-891A2C994EBB}" type="sibTrans" cxnId="{25534DEC-58CA-4BA8-8BA0-86837F7D87E0}">
      <dgm:prSet/>
      <dgm:spPr/>
      <dgm:t>
        <a:bodyPr/>
        <a:lstStyle/>
        <a:p>
          <a:endParaRPr lang="en-IE"/>
        </a:p>
      </dgm:t>
    </dgm:pt>
    <dgm:pt modelId="{50F64949-20B0-45D5-82B4-8321D2D619C6}">
      <dgm:prSet phldrT="[Text]" custT="1"/>
      <dgm:spPr/>
      <dgm:t>
        <a:bodyPr/>
        <a:lstStyle/>
        <a:p>
          <a:r>
            <a:rPr lang="fr-BE" sz="3200"/>
            <a:t>IMPACT</a:t>
          </a:r>
          <a:endParaRPr lang="en-IE" sz="3200"/>
        </a:p>
      </dgm:t>
    </dgm:pt>
    <dgm:pt modelId="{7B9675CF-696A-42BF-8597-CB7339BF5788}" type="parTrans" cxnId="{F23FCA88-B603-4F88-99D4-7907887C0B50}">
      <dgm:prSet/>
      <dgm:spPr/>
      <dgm:t>
        <a:bodyPr/>
        <a:lstStyle/>
        <a:p>
          <a:endParaRPr lang="en-IE"/>
        </a:p>
      </dgm:t>
    </dgm:pt>
    <dgm:pt modelId="{C48728FF-C6AD-4436-A86F-9DF97DA3A02B}" type="sibTrans" cxnId="{F23FCA88-B603-4F88-99D4-7907887C0B50}">
      <dgm:prSet/>
      <dgm:spPr/>
      <dgm:t>
        <a:bodyPr/>
        <a:lstStyle/>
        <a:p>
          <a:endParaRPr lang="en-IE"/>
        </a:p>
      </dgm:t>
    </dgm:pt>
    <dgm:pt modelId="{762E4C9C-767C-431C-916A-3A126007750A}">
      <dgm:prSet phldrT="[Text]" custT="1"/>
      <dgm:spPr/>
      <dgm:t>
        <a:bodyPr/>
        <a:lstStyle/>
        <a:p>
          <a:r>
            <a:rPr lang="fr-BE" sz="3200"/>
            <a:t>QUALITY</a:t>
          </a:r>
          <a:endParaRPr lang="en-IE" sz="2800"/>
        </a:p>
      </dgm:t>
    </dgm:pt>
    <dgm:pt modelId="{9E2A9D95-EBFC-47FF-9AFE-5E83383FF395}" type="parTrans" cxnId="{1D1446BF-868A-4A4D-96A7-5DCCD2ED5C4D}">
      <dgm:prSet/>
      <dgm:spPr/>
      <dgm:t>
        <a:bodyPr/>
        <a:lstStyle/>
        <a:p>
          <a:endParaRPr lang="en-IE"/>
        </a:p>
      </dgm:t>
    </dgm:pt>
    <dgm:pt modelId="{FC5E4000-EEFA-4492-90A8-B97FF2BA4CB5}" type="sibTrans" cxnId="{1D1446BF-868A-4A4D-96A7-5DCCD2ED5C4D}">
      <dgm:prSet/>
      <dgm:spPr/>
      <dgm:t>
        <a:bodyPr/>
        <a:lstStyle/>
        <a:p>
          <a:endParaRPr lang="en-IE"/>
        </a:p>
      </dgm:t>
    </dgm:pt>
    <dgm:pt modelId="{B339D10C-D904-4504-8B07-96FD6A214DF0}" type="pres">
      <dgm:prSet presAssocID="{33843C36-6C68-4A1A-99E1-77053D789510}" presName="linear" presStyleCnt="0">
        <dgm:presLayoutVars>
          <dgm:animLvl val="lvl"/>
          <dgm:resizeHandles val="exact"/>
        </dgm:presLayoutVars>
      </dgm:prSet>
      <dgm:spPr/>
    </dgm:pt>
    <dgm:pt modelId="{0DDD22F2-7B98-41E4-983E-FA146EAF1F5E}" type="pres">
      <dgm:prSet presAssocID="{1BB9804E-5B8A-4ACE-8551-F0CD8EA081D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3DCDDBD-68C1-4FA4-9AB0-E83C3F95C344}" type="pres">
      <dgm:prSet presAssocID="{F8FF53E2-ED45-4BC2-A473-891A2C994EBB}" presName="spacer" presStyleCnt="0"/>
      <dgm:spPr/>
    </dgm:pt>
    <dgm:pt modelId="{A6082CFE-4DED-402C-A8F5-AD660A08D5F0}" type="pres">
      <dgm:prSet presAssocID="{762E4C9C-767C-431C-916A-3A126007750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C2CDEDE-B19C-4E6D-AFAD-F76545289991}" type="pres">
      <dgm:prSet presAssocID="{FC5E4000-EEFA-4492-90A8-B97FF2BA4CB5}" presName="spacer" presStyleCnt="0"/>
      <dgm:spPr/>
    </dgm:pt>
    <dgm:pt modelId="{3966ED3B-B28B-4014-A8F7-E9D02ADFE3F6}" type="pres">
      <dgm:prSet presAssocID="{50F64949-20B0-45D5-82B4-8321D2D619C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E49F45A-B994-4AF8-BF87-BAF539B1AD56}" type="presOf" srcId="{50F64949-20B0-45D5-82B4-8321D2D619C6}" destId="{3966ED3B-B28B-4014-A8F7-E9D02ADFE3F6}" srcOrd="0" destOrd="0" presId="urn:microsoft.com/office/officeart/2005/8/layout/vList2"/>
    <dgm:cxn modelId="{1C7E6C88-5D4F-4A32-A77C-6341D24697E2}" type="presOf" srcId="{762E4C9C-767C-431C-916A-3A126007750A}" destId="{A6082CFE-4DED-402C-A8F5-AD660A08D5F0}" srcOrd="0" destOrd="0" presId="urn:microsoft.com/office/officeart/2005/8/layout/vList2"/>
    <dgm:cxn modelId="{F23FCA88-B603-4F88-99D4-7907887C0B50}" srcId="{33843C36-6C68-4A1A-99E1-77053D789510}" destId="{50F64949-20B0-45D5-82B4-8321D2D619C6}" srcOrd="2" destOrd="0" parTransId="{7B9675CF-696A-42BF-8597-CB7339BF5788}" sibTransId="{C48728FF-C6AD-4436-A86F-9DF97DA3A02B}"/>
    <dgm:cxn modelId="{1D1446BF-868A-4A4D-96A7-5DCCD2ED5C4D}" srcId="{33843C36-6C68-4A1A-99E1-77053D789510}" destId="{762E4C9C-767C-431C-916A-3A126007750A}" srcOrd="1" destOrd="0" parTransId="{9E2A9D95-EBFC-47FF-9AFE-5E83383FF395}" sibTransId="{FC5E4000-EEFA-4492-90A8-B97FF2BA4CB5}"/>
    <dgm:cxn modelId="{3501E4D4-3341-4A56-B81E-D3E5ED6F58F9}" type="presOf" srcId="{1BB9804E-5B8A-4ACE-8551-F0CD8EA081D0}" destId="{0DDD22F2-7B98-41E4-983E-FA146EAF1F5E}" srcOrd="0" destOrd="0" presId="urn:microsoft.com/office/officeart/2005/8/layout/vList2"/>
    <dgm:cxn modelId="{25534DEC-58CA-4BA8-8BA0-86837F7D87E0}" srcId="{33843C36-6C68-4A1A-99E1-77053D789510}" destId="{1BB9804E-5B8A-4ACE-8551-F0CD8EA081D0}" srcOrd="0" destOrd="0" parTransId="{07DAEA0D-164C-4E05-8C02-6B685529B061}" sibTransId="{F8FF53E2-ED45-4BC2-A473-891A2C994EBB}"/>
    <dgm:cxn modelId="{F5EE9AF0-BC1C-4FD2-8B02-F1FAFEF90B20}" type="presOf" srcId="{33843C36-6C68-4A1A-99E1-77053D789510}" destId="{B339D10C-D904-4504-8B07-96FD6A214DF0}" srcOrd="0" destOrd="0" presId="urn:microsoft.com/office/officeart/2005/8/layout/vList2"/>
    <dgm:cxn modelId="{28DB926E-0DBD-47DE-BDE2-8917DAA175E1}" type="presParOf" srcId="{B339D10C-D904-4504-8B07-96FD6A214DF0}" destId="{0DDD22F2-7B98-41E4-983E-FA146EAF1F5E}" srcOrd="0" destOrd="0" presId="urn:microsoft.com/office/officeart/2005/8/layout/vList2"/>
    <dgm:cxn modelId="{2DDB2926-F3FF-44C8-BE00-E597AB99385C}" type="presParOf" srcId="{B339D10C-D904-4504-8B07-96FD6A214DF0}" destId="{E3DCDDBD-68C1-4FA4-9AB0-E83C3F95C344}" srcOrd="1" destOrd="0" presId="urn:microsoft.com/office/officeart/2005/8/layout/vList2"/>
    <dgm:cxn modelId="{3FE091D8-59F3-45A9-88BD-412CB3F23B8F}" type="presParOf" srcId="{B339D10C-D904-4504-8B07-96FD6A214DF0}" destId="{A6082CFE-4DED-402C-A8F5-AD660A08D5F0}" srcOrd="2" destOrd="0" presId="urn:microsoft.com/office/officeart/2005/8/layout/vList2"/>
    <dgm:cxn modelId="{B42B881B-107E-452F-90B3-58D52C0AFD8E}" type="presParOf" srcId="{B339D10C-D904-4504-8B07-96FD6A214DF0}" destId="{8C2CDEDE-B19C-4E6D-AFAD-F76545289991}" srcOrd="3" destOrd="0" presId="urn:microsoft.com/office/officeart/2005/8/layout/vList2"/>
    <dgm:cxn modelId="{8B3207EB-F8AC-4278-BC5C-C3635C995CE6}" type="presParOf" srcId="{B339D10C-D904-4504-8B07-96FD6A214DF0}" destId="{3966ED3B-B28B-4014-A8F7-E9D02ADFE3F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358E1D-C875-407C-9DED-02CB262A768B}" type="doc">
      <dgm:prSet loTypeId="urn:microsoft.com/office/officeart/2005/8/layout/cycle5" loCatId="cycle" qsTypeId="urn:microsoft.com/office/officeart/2005/8/quickstyle/simple1#4" qsCatId="simple" csTypeId="urn:microsoft.com/office/officeart/2005/8/colors/colorful5#1" csCatId="colorful" phldr="1"/>
      <dgm:spPr/>
      <dgm:t>
        <a:bodyPr/>
        <a:lstStyle/>
        <a:p>
          <a:endParaRPr lang="en-IE"/>
        </a:p>
      </dgm:t>
    </dgm:pt>
    <dgm:pt modelId="{258C8A10-98C6-4E6C-9FB3-DD6E0D3C2F31}">
      <dgm:prSet phldrT="[Text]"/>
      <dgm:spPr/>
      <dgm:t>
        <a:bodyPr/>
        <a:lstStyle/>
        <a:p>
          <a:r>
            <a:rPr lang="en-IE" b="1">
              <a:hlinkClick xmlns:r="http://schemas.openxmlformats.org/officeDocument/2006/relationships" r:id="rId1"/>
            </a:rPr>
            <a:t>F&amp;T portal  AGRIP section</a:t>
          </a:r>
          <a:endParaRPr lang="en-IE" b="1"/>
        </a:p>
      </dgm:t>
    </dgm:pt>
    <dgm:pt modelId="{E2E2E490-56A7-4C05-88F7-D709235CB692}" type="parTrans" cxnId="{900E08C6-6C6D-4E09-B6D9-6DF4EBEFB366}">
      <dgm:prSet/>
      <dgm:spPr/>
      <dgm:t>
        <a:bodyPr/>
        <a:lstStyle/>
        <a:p>
          <a:endParaRPr lang="en-IE"/>
        </a:p>
      </dgm:t>
    </dgm:pt>
    <dgm:pt modelId="{4D20169F-369F-4A92-B21A-17B575EC43CE}" type="sibTrans" cxnId="{900E08C6-6C6D-4E09-B6D9-6DF4EBEFB366}">
      <dgm:prSet/>
      <dgm:spPr/>
      <dgm:t>
        <a:bodyPr/>
        <a:lstStyle/>
        <a:p>
          <a:endParaRPr lang="en-IE"/>
        </a:p>
      </dgm:t>
    </dgm:pt>
    <dgm:pt modelId="{D18DDEAC-AE79-4E73-950B-3520F5C25292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IE" b="1">
              <a:hlinkClick xmlns:r="http://schemas.openxmlformats.org/officeDocument/2006/relationships" r:id="rId2"/>
            </a:rPr>
            <a:t>DG AGRI Webpage</a:t>
          </a:r>
          <a:endParaRPr lang="en-IE" b="1"/>
        </a:p>
      </dgm:t>
    </dgm:pt>
    <dgm:pt modelId="{2A9348E4-D35D-4608-B6E2-B6FD24790D48}" type="parTrans" cxnId="{E528ED3A-A628-4B33-B4CE-F3E069FD8073}">
      <dgm:prSet/>
      <dgm:spPr/>
      <dgm:t>
        <a:bodyPr/>
        <a:lstStyle/>
        <a:p>
          <a:endParaRPr lang="en-IE"/>
        </a:p>
      </dgm:t>
    </dgm:pt>
    <dgm:pt modelId="{AF40398D-96D2-448D-8679-628B38307B40}" type="sibTrans" cxnId="{E528ED3A-A628-4B33-B4CE-F3E069FD8073}">
      <dgm:prSet/>
      <dgm:spPr/>
      <dgm:t>
        <a:bodyPr/>
        <a:lstStyle/>
        <a:p>
          <a:endParaRPr lang="en-IE"/>
        </a:p>
      </dgm:t>
    </dgm:pt>
    <dgm:pt modelId="{A816B324-FA8B-48BB-9661-7FA6D83A7D9A}">
      <dgm:prSet phldrT="[Text]"/>
      <dgm:spPr/>
      <dgm:t>
        <a:bodyPr/>
        <a:lstStyle/>
        <a:p>
          <a:r>
            <a:rPr lang="en-IE" b="1">
              <a:hlinkClick xmlns:r="http://schemas.openxmlformats.org/officeDocument/2006/relationships" r:id="rId3"/>
            </a:rPr>
            <a:t>Enjoy it’s from Europe Portal</a:t>
          </a:r>
          <a:endParaRPr lang="en-IE" b="1"/>
        </a:p>
      </dgm:t>
    </dgm:pt>
    <dgm:pt modelId="{8320AE6F-79C2-4FD4-A558-DE01D1CBEED0}" type="parTrans" cxnId="{D0A358BA-FF26-41AF-A562-4D874208B840}">
      <dgm:prSet/>
      <dgm:spPr/>
      <dgm:t>
        <a:bodyPr/>
        <a:lstStyle/>
        <a:p>
          <a:endParaRPr lang="en-IE"/>
        </a:p>
      </dgm:t>
    </dgm:pt>
    <dgm:pt modelId="{9A40910E-E748-4B39-9E54-7975A612DC4F}" type="sibTrans" cxnId="{D0A358BA-FF26-41AF-A562-4D874208B840}">
      <dgm:prSet/>
      <dgm:spPr/>
      <dgm:t>
        <a:bodyPr/>
        <a:lstStyle/>
        <a:p>
          <a:endParaRPr lang="en-IE"/>
        </a:p>
      </dgm:t>
    </dgm:pt>
    <dgm:pt modelId="{8F501F90-405A-4731-B9C4-FE3F5452DB66}">
      <dgm:prSet phldrT="[Text]"/>
      <dgm:spPr/>
      <dgm:t>
        <a:bodyPr/>
        <a:lstStyle/>
        <a:p>
          <a:r>
            <a:rPr lang="en-IE" b="1">
              <a:hlinkClick xmlns:r="http://schemas.openxmlformats.org/officeDocument/2006/relationships" r:id="rId4"/>
            </a:rPr>
            <a:t>REA	 Webpage</a:t>
          </a:r>
          <a:endParaRPr lang="en-IE" b="1"/>
        </a:p>
      </dgm:t>
    </dgm:pt>
    <dgm:pt modelId="{CE6F526B-0AF0-4FA9-9EBC-AA692DB225D5}" type="parTrans" cxnId="{DEA37240-428B-4366-BF6C-DBF5EAA47BC3}">
      <dgm:prSet/>
      <dgm:spPr/>
      <dgm:t>
        <a:bodyPr/>
        <a:lstStyle/>
        <a:p>
          <a:endParaRPr lang="en-IE"/>
        </a:p>
      </dgm:t>
    </dgm:pt>
    <dgm:pt modelId="{CCD6EFF7-CA62-410E-8500-672F55642AEE}" type="sibTrans" cxnId="{DEA37240-428B-4366-BF6C-DBF5EAA47BC3}">
      <dgm:prSet/>
      <dgm:spPr/>
      <dgm:t>
        <a:bodyPr/>
        <a:lstStyle/>
        <a:p>
          <a:endParaRPr lang="en-IE"/>
        </a:p>
      </dgm:t>
    </dgm:pt>
    <dgm:pt modelId="{7C760B9B-F2E6-4AEE-BC9B-0269C7759ABF}">
      <dgm:prSet phldrT="[Text]"/>
      <dgm:spPr/>
      <dgm:t>
        <a:bodyPr/>
        <a:lstStyle/>
        <a:p>
          <a:r>
            <a:rPr lang="en-IE"/>
            <a:t>General information; FAQs</a:t>
          </a:r>
        </a:p>
      </dgm:t>
    </dgm:pt>
    <dgm:pt modelId="{DB66DF6B-53A6-4381-8D71-A1EED1ABB181}" type="parTrans" cxnId="{183202A3-ABF7-4AB4-A848-28EC564E551D}">
      <dgm:prSet/>
      <dgm:spPr/>
      <dgm:t>
        <a:bodyPr/>
        <a:lstStyle/>
        <a:p>
          <a:endParaRPr lang="en-IE"/>
        </a:p>
      </dgm:t>
    </dgm:pt>
    <dgm:pt modelId="{C9184AFE-F0F7-4C15-91C7-C8C3E81416D7}" type="sibTrans" cxnId="{183202A3-ABF7-4AB4-A848-28EC564E551D}">
      <dgm:prSet/>
      <dgm:spPr/>
      <dgm:t>
        <a:bodyPr/>
        <a:lstStyle/>
        <a:p>
          <a:endParaRPr lang="en-IE"/>
        </a:p>
      </dgm:t>
    </dgm:pt>
    <dgm:pt modelId="{F2917E90-B17A-4F0C-A301-A54DA48569BE}">
      <dgm:prSet phldrT="[Text]"/>
      <dgm:spPr/>
      <dgm:t>
        <a:bodyPr/>
        <a:lstStyle/>
        <a:p>
          <a:r>
            <a:rPr lang="en-IE"/>
            <a:t>How to apply?</a:t>
          </a:r>
        </a:p>
      </dgm:t>
    </dgm:pt>
    <dgm:pt modelId="{5B486571-F370-4973-A3E9-FAAA580ADF4D}" type="parTrans" cxnId="{54FF3A21-E4F2-4FA9-BCEC-B48A17433E39}">
      <dgm:prSet/>
      <dgm:spPr/>
      <dgm:t>
        <a:bodyPr/>
        <a:lstStyle/>
        <a:p>
          <a:endParaRPr lang="en-IE"/>
        </a:p>
      </dgm:t>
    </dgm:pt>
    <dgm:pt modelId="{698CAF22-A5A9-43A3-8A4F-0DFBADA97C22}" type="sibTrans" cxnId="{54FF3A21-E4F2-4FA9-BCEC-B48A17433E39}">
      <dgm:prSet/>
      <dgm:spPr/>
      <dgm:t>
        <a:bodyPr/>
        <a:lstStyle/>
        <a:p>
          <a:endParaRPr lang="en-IE"/>
        </a:p>
      </dgm:t>
    </dgm:pt>
    <dgm:pt modelId="{36014FCB-9F16-4B23-80B4-DA0552A57EE9}">
      <dgm:prSet phldrT="[Text]"/>
      <dgm:spPr/>
      <dgm:t>
        <a:bodyPr/>
        <a:lstStyle/>
        <a:p>
          <a:r>
            <a:rPr lang="en-IE"/>
            <a:t>Campaigns’ map</a:t>
          </a:r>
        </a:p>
      </dgm:t>
    </dgm:pt>
    <dgm:pt modelId="{98DA9A11-CA82-407C-8874-D0626FE264E4}" type="parTrans" cxnId="{FD402CE5-BB03-4B97-A3DE-04EA7225797F}">
      <dgm:prSet/>
      <dgm:spPr/>
      <dgm:t>
        <a:bodyPr/>
        <a:lstStyle/>
        <a:p>
          <a:endParaRPr lang="en-IE"/>
        </a:p>
      </dgm:t>
    </dgm:pt>
    <dgm:pt modelId="{D6E9BB4F-3504-4F78-9F93-6F4CF23FBD0E}" type="sibTrans" cxnId="{FD402CE5-BB03-4B97-A3DE-04EA7225797F}">
      <dgm:prSet/>
      <dgm:spPr/>
      <dgm:t>
        <a:bodyPr/>
        <a:lstStyle/>
        <a:p>
          <a:endParaRPr lang="en-IE"/>
        </a:p>
      </dgm:t>
    </dgm:pt>
    <dgm:pt modelId="{1272C7B3-4741-4766-9D13-30256CC47ABE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IE"/>
            <a:t>Policy information</a:t>
          </a:r>
        </a:p>
      </dgm:t>
    </dgm:pt>
    <dgm:pt modelId="{70C08259-F432-4112-87E2-469582164935}" type="parTrans" cxnId="{BC1465E2-7D90-4CDD-94D8-1704F3715BA0}">
      <dgm:prSet/>
      <dgm:spPr/>
      <dgm:t>
        <a:bodyPr/>
        <a:lstStyle/>
        <a:p>
          <a:endParaRPr lang="en-IE"/>
        </a:p>
      </dgm:t>
    </dgm:pt>
    <dgm:pt modelId="{8FD7EBA5-5C75-4577-B961-8C48E3FA44B8}" type="sibTrans" cxnId="{BC1465E2-7D90-4CDD-94D8-1704F3715BA0}">
      <dgm:prSet/>
      <dgm:spPr/>
      <dgm:t>
        <a:bodyPr/>
        <a:lstStyle/>
        <a:p>
          <a:endParaRPr lang="en-IE"/>
        </a:p>
      </dgm:t>
    </dgm:pt>
    <dgm:pt modelId="{AFADD2AB-AE6C-484A-ABA5-43F1BD9CF0B0}" type="pres">
      <dgm:prSet presAssocID="{10358E1D-C875-407C-9DED-02CB262A768B}" presName="cycle" presStyleCnt="0">
        <dgm:presLayoutVars>
          <dgm:dir/>
          <dgm:resizeHandles val="exact"/>
        </dgm:presLayoutVars>
      </dgm:prSet>
      <dgm:spPr/>
    </dgm:pt>
    <dgm:pt modelId="{10DA1DA0-7629-404F-B675-E224A174F1FC}" type="pres">
      <dgm:prSet presAssocID="{258C8A10-98C6-4E6C-9FB3-DD6E0D3C2F31}" presName="node" presStyleLbl="node1" presStyleIdx="0" presStyleCnt="4" custScaleX="133419" custScaleY="135597">
        <dgm:presLayoutVars>
          <dgm:bulletEnabled val="1"/>
        </dgm:presLayoutVars>
      </dgm:prSet>
      <dgm:spPr/>
    </dgm:pt>
    <dgm:pt modelId="{8BD4035B-AD28-4045-B4FF-E474FF0E0D5A}" type="pres">
      <dgm:prSet presAssocID="{258C8A10-98C6-4E6C-9FB3-DD6E0D3C2F31}" presName="spNode" presStyleCnt="0"/>
      <dgm:spPr/>
    </dgm:pt>
    <dgm:pt modelId="{40491073-7CE2-453B-AD37-9AF839DB63D2}" type="pres">
      <dgm:prSet presAssocID="{4D20169F-369F-4A92-B21A-17B575EC43CE}" presName="sibTrans" presStyleLbl="sibTrans1D1" presStyleIdx="0" presStyleCnt="4"/>
      <dgm:spPr/>
    </dgm:pt>
    <dgm:pt modelId="{713A1F12-DE07-4379-92FE-DEE12016F80C}" type="pres">
      <dgm:prSet presAssocID="{8F501F90-405A-4731-B9C4-FE3F5452DB66}" presName="node" presStyleLbl="node1" presStyleIdx="1" presStyleCnt="4" custScaleX="128446" custScaleY="103622">
        <dgm:presLayoutVars>
          <dgm:bulletEnabled val="1"/>
        </dgm:presLayoutVars>
      </dgm:prSet>
      <dgm:spPr/>
    </dgm:pt>
    <dgm:pt modelId="{DDD5D325-6836-4830-893E-57D6ECA47BE9}" type="pres">
      <dgm:prSet presAssocID="{8F501F90-405A-4731-B9C4-FE3F5452DB66}" presName="spNode" presStyleCnt="0"/>
      <dgm:spPr/>
    </dgm:pt>
    <dgm:pt modelId="{08D09F23-9B39-43D5-9F8E-827519931F50}" type="pres">
      <dgm:prSet presAssocID="{CCD6EFF7-CA62-410E-8500-672F55642AEE}" presName="sibTrans" presStyleLbl="sibTrans1D1" presStyleIdx="1" presStyleCnt="4"/>
      <dgm:spPr/>
    </dgm:pt>
    <dgm:pt modelId="{062505B7-04E1-4BCE-B413-B7C336B47639}" type="pres">
      <dgm:prSet presAssocID="{D18DDEAC-AE79-4E73-950B-3520F5C25292}" presName="node" presStyleLbl="node1" presStyleIdx="2" presStyleCnt="4" custScaleX="127564" custScaleY="92430">
        <dgm:presLayoutVars>
          <dgm:bulletEnabled val="1"/>
        </dgm:presLayoutVars>
      </dgm:prSet>
      <dgm:spPr/>
    </dgm:pt>
    <dgm:pt modelId="{A3B249DA-1B98-4C80-B189-61CD46F88A6A}" type="pres">
      <dgm:prSet presAssocID="{D18DDEAC-AE79-4E73-950B-3520F5C25292}" presName="spNode" presStyleCnt="0"/>
      <dgm:spPr/>
    </dgm:pt>
    <dgm:pt modelId="{901ACD3A-FC45-4372-8DEC-F8FD35C0AD16}" type="pres">
      <dgm:prSet presAssocID="{AF40398D-96D2-448D-8679-628B38307B40}" presName="sibTrans" presStyleLbl="sibTrans1D1" presStyleIdx="2" presStyleCnt="4"/>
      <dgm:spPr/>
    </dgm:pt>
    <dgm:pt modelId="{BB401332-CB95-4B0E-9EDD-BACF481EF8DB}" type="pres">
      <dgm:prSet presAssocID="{A816B324-FA8B-48BB-9661-7FA6D83A7D9A}" presName="node" presStyleLbl="node1" presStyleIdx="3" presStyleCnt="4" custScaleX="131659" custScaleY="110377">
        <dgm:presLayoutVars>
          <dgm:bulletEnabled val="1"/>
        </dgm:presLayoutVars>
      </dgm:prSet>
      <dgm:spPr/>
    </dgm:pt>
    <dgm:pt modelId="{DB67841C-9B76-4846-A177-3DD9720FA46E}" type="pres">
      <dgm:prSet presAssocID="{A816B324-FA8B-48BB-9661-7FA6D83A7D9A}" presName="spNode" presStyleCnt="0"/>
      <dgm:spPr/>
    </dgm:pt>
    <dgm:pt modelId="{95BF1274-B2C2-45AD-9279-4DA3AD6200F7}" type="pres">
      <dgm:prSet presAssocID="{9A40910E-E748-4B39-9E54-7975A612DC4F}" presName="sibTrans" presStyleLbl="sibTrans1D1" presStyleIdx="3" presStyleCnt="4"/>
      <dgm:spPr/>
    </dgm:pt>
  </dgm:ptLst>
  <dgm:cxnLst>
    <dgm:cxn modelId="{6629DE10-04D9-4373-907C-979C1F7F7F3B}" type="presOf" srcId="{7C760B9B-F2E6-4AEE-BC9B-0269C7759ABF}" destId="{10DA1DA0-7629-404F-B675-E224A174F1FC}" srcOrd="0" destOrd="1" presId="urn:microsoft.com/office/officeart/2005/8/layout/cycle5"/>
    <dgm:cxn modelId="{54FF3A21-E4F2-4FA9-BCEC-B48A17433E39}" srcId="{8F501F90-405A-4731-B9C4-FE3F5452DB66}" destId="{F2917E90-B17A-4F0C-A301-A54DA48569BE}" srcOrd="0" destOrd="0" parTransId="{5B486571-F370-4973-A3E9-FAAA580ADF4D}" sibTransId="{698CAF22-A5A9-43A3-8A4F-0DFBADA97C22}"/>
    <dgm:cxn modelId="{3F56A32C-9A5D-47D5-9CAB-4359CE3C9E12}" type="presOf" srcId="{10358E1D-C875-407C-9DED-02CB262A768B}" destId="{AFADD2AB-AE6C-484A-ABA5-43F1BD9CF0B0}" srcOrd="0" destOrd="0" presId="urn:microsoft.com/office/officeart/2005/8/layout/cycle5"/>
    <dgm:cxn modelId="{CDC60435-4187-4E79-B899-AEC97B321933}" type="presOf" srcId="{AF40398D-96D2-448D-8679-628B38307B40}" destId="{901ACD3A-FC45-4372-8DEC-F8FD35C0AD16}" srcOrd="0" destOrd="0" presId="urn:microsoft.com/office/officeart/2005/8/layout/cycle5"/>
    <dgm:cxn modelId="{768D2B38-7284-48E4-B591-23060EB8B281}" type="presOf" srcId="{1272C7B3-4741-4766-9D13-30256CC47ABE}" destId="{062505B7-04E1-4BCE-B413-B7C336B47639}" srcOrd="0" destOrd="1" presId="urn:microsoft.com/office/officeart/2005/8/layout/cycle5"/>
    <dgm:cxn modelId="{E528ED3A-A628-4B33-B4CE-F3E069FD8073}" srcId="{10358E1D-C875-407C-9DED-02CB262A768B}" destId="{D18DDEAC-AE79-4E73-950B-3520F5C25292}" srcOrd="2" destOrd="0" parTransId="{2A9348E4-D35D-4608-B6E2-B6FD24790D48}" sibTransId="{AF40398D-96D2-448D-8679-628B38307B40}"/>
    <dgm:cxn modelId="{DEA37240-428B-4366-BF6C-DBF5EAA47BC3}" srcId="{10358E1D-C875-407C-9DED-02CB262A768B}" destId="{8F501F90-405A-4731-B9C4-FE3F5452DB66}" srcOrd="1" destOrd="0" parTransId="{CE6F526B-0AF0-4FA9-9EBC-AA692DB225D5}" sibTransId="{CCD6EFF7-CA62-410E-8500-672F55642AEE}"/>
    <dgm:cxn modelId="{883E2B4E-E74E-48E1-B782-89456B2F9494}" type="presOf" srcId="{8F501F90-405A-4731-B9C4-FE3F5452DB66}" destId="{713A1F12-DE07-4379-92FE-DEE12016F80C}" srcOrd="0" destOrd="0" presId="urn:microsoft.com/office/officeart/2005/8/layout/cycle5"/>
    <dgm:cxn modelId="{9853FB6F-5A5D-428D-AC86-4F74BE928C22}" type="presOf" srcId="{D18DDEAC-AE79-4E73-950B-3520F5C25292}" destId="{062505B7-04E1-4BCE-B413-B7C336B47639}" srcOrd="0" destOrd="0" presId="urn:microsoft.com/office/officeart/2005/8/layout/cycle5"/>
    <dgm:cxn modelId="{AB13917E-707A-4E2B-9942-58BC352C70A4}" type="presOf" srcId="{258C8A10-98C6-4E6C-9FB3-DD6E0D3C2F31}" destId="{10DA1DA0-7629-404F-B675-E224A174F1FC}" srcOrd="0" destOrd="0" presId="urn:microsoft.com/office/officeart/2005/8/layout/cycle5"/>
    <dgm:cxn modelId="{183202A3-ABF7-4AB4-A848-28EC564E551D}" srcId="{258C8A10-98C6-4E6C-9FB3-DD6E0D3C2F31}" destId="{7C760B9B-F2E6-4AEE-BC9B-0269C7759ABF}" srcOrd="0" destOrd="0" parTransId="{DB66DF6B-53A6-4381-8D71-A1EED1ABB181}" sibTransId="{C9184AFE-F0F7-4C15-91C7-C8C3E81416D7}"/>
    <dgm:cxn modelId="{D0A358BA-FF26-41AF-A562-4D874208B840}" srcId="{10358E1D-C875-407C-9DED-02CB262A768B}" destId="{A816B324-FA8B-48BB-9661-7FA6D83A7D9A}" srcOrd="3" destOrd="0" parTransId="{8320AE6F-79C2-4FD4-A558-DE01D1CBEED0}" sibTransId="{9A40910E-E748-4B39-9E54-7975A612DC4F}"/>
    <dgm:cxn modelId="{DAF1D6BD-1C19-47F2-B85F-F3BD092E30E7}" type="presOf" srcId="{4D20169F-369F-4A92-B21A-17B575EC43CE}" destId="{40491073-7CE2-453B-AD37-9AF839DB63D2}" srcOrd="0" destOrd="0" presId="urn:microsoft.com/office/officeart/2005/8/layout/cycle5"/>
    <dgm:cxn modelId="{900E08C6-6C6D-4E09-B6D9-6DF4EBEFB366}" srcId="{10358E1D-C875-407C-9DED-02CB262A768B}" destId="{258C8A10-98C6-4E6C-9FB3-DD6E0D3C2F31}" srcOrd="0" destOrd="0" parTransId="{E2E2E490-56A7-4C05-88F7-D709235CB692}" sibTransId="{4D20169F-369F-4A92-B21A-17B575EC43CE}"/>
    <dgm:cxn modelId="{5FC403C8-21E5-4A9F-AC6D-981801E7471A}" type="presOf" srcId="{36014FCB-9F16-4B23-80B4-DA0552A57EE9}" destId="{BB401332-CB95-4B0E-9EDD-BACF481EF8DB}" srcOrd="0" destOrd="1" presId="urn:microsoft.com/office/officeart/2005/8/layout/cycle5"/>
    <dgm:cxn modelId="{35249CCE-B98B-4964-A3DA-54C8019C3BB4}" type="presOf" srcId="{A816B324-FA8B-48BB-9661-7FA6D83A7D9A}" destId="{BB401332-CB95-4B0E-9EDD-BACF481EF8DB}" srcOrd="0" destOrd="0" presId="urn:microsoft.com/office/officeart/2005/8/layout/cycle5"/>
    <dgm:cxn modelId="{00F97ED0-300A-40B8-B7A6-31337EBC39DB}" type="presOf" srcId="{F2917E90-B17A-4F0C-A301-A54DA48569BE}" destId="{713A1F12-DE07-4379-92FE-DEE12016F80C}" srcOrd="0" destOrd="1" presId="urn:microsoft.com/office/officeart/2005/8/layout/cycle5"/>
    <dgm:cxn modelId="{BC1465E2-7D90-4CDD-94D8-1704F3715BA0}" srcId="{D18DDEAC-AE79-4E73-950B-3520F5C25292}" destId="{1272C7B3-4741-4766-9D13-30256CC47ABE}" srcOrd="0" destOrd="0" parTransId="{70C08259-F432-4112-87E2-469582164935}" sibTransId="{8FD7EBA5-5C75-4577-B961-8C48E3FA44B8}"/>
    <dgm:cxn modelId="{FD402CE5-BB03-4B97-A3DE-04EA7225797F}" srcId="{A816B324-FA8B-48BB-9661-7FA6D83A7D9A}" destId="{36014FCB-9F16-4B23-80B4-DA0552A57EE9}" srcOrd="0" destOrd="0" parTransId="{98DA9A11-CA82-407C-8874-D0626FE264E4}" sibTransId="{D6E9BB4F-3504-4F78-9F93-6F4CF23FBD0E}"/>
    <dgm:cxn modelId="{7EC35EE8-41DC-416A-B4B3-B6947776440C}" type="presOf" srcId="{9A40910E-E748-4B39-9E54-7975A612DC4F}" destId="{95BF1274-B2C2-45AD-9279-4DA3AD6200F7}" srcOrd="0" destOrd="0" presId="urn:microsoft.com/office/officeart/2005/8/layout/cycle5"/>
    <dgm:cxn modelId="{79EDF5EA-FFFC-4E68-9E99-6E6586754C87}" type="presOf" srcId="{CCD6EFF7-CA62-410E-8500-672F55642AEE}" destId="{08D09F23-9B39-43D5-9F8E-827519931F50}" srcOrd="0" destOrd="0" presId="urn:microsoft.com/office/officeart/2005/8/layout/cycle5"/>
    <dgm:cxn modelId="{0860F5E9-6DFA-416C-9ACE-3CDD8A62359D}" type="presParOf" srcId="{AFADD2AB-AE6C-484A-ABA5-43F1BD9CF0B0}" destId="{10DA1DA0-7629-404F-B675-E224A174F1FC}" srcOrd="0" destOrd="0" presId="urn:microsoft.com/office/officeart/2005/8/layout/cycle5"/>
    <dgm:cxn modelId="{20252D2B-0927-49DC-AD00-B47566AC48CA}" type="presParOf" srcId="{AFADD2AB-AE6C-484A-ABA5-43F1BD9CF0B0}" destId="{8BD4035B-AD28-4045-B4FF-E474FF0E0D5A}" srcOrd="1" destOrd="0" presId="urn:microsoft.com/office/officeart/2005/8/layout/cycle5"/>
    <dgm:cxn modelId="{F5547A42-13C0-438F-811C-106D9C9372BA}" type="presParOf" srcId="{AFADD2AB-AE6C-484A-ABA5-43F1BD9CF0B0}" destId="{40491073-7CE2-453B-AD37-9AF839DB63D2}" srcOrd="2" destOrd="0" presId="urn:microsoft.com/office/officeart/2005/8/layout/cycle5"/>
    <dgm:cxn modelId="{41A25D42-BFB4-4972-9B51-03CCDB161FD0}" type="presParOf" srcId="{AFADD2AB-AE6C-484A-ABA5-43F1BD9CF0B0}" destId="{713A1F12-DE07-4379-92FE-DEE12016F80C}" srcOrd="3" destOrd="0" presId="urn:microsoft.com/office/officeart/2005/8/layout/cycle5"/>
    <dgm:cxn modelId="{0BF44EAF-0A4F-4A84-BE02-061F659B3998}" type="presParOf" srcId="{AFADD2AB-AE6C-484A-ABA5-43F1BD9CF0B0}" destId="{DDD5D325-6836-4830-893E-57D6ECA47BE9}" srcOrd="4" destOrd="0" presId="urn:microsoft.com/office/officeart/2005/8/layout/cycle5"/>
    <dgm:cxn modelId="{527913CD-83F1-43B1-A738-E3468FD2E1F1}" type="presParOf" srcId="{AFADD2AB-AE6C-484A-ABA5-43F1BD9CF0B0}" destId="{08D09F23-9B39-43D5-9F8E-827519931F50}" srcOrd="5" destOrd="0" presId="urn:microsoft.com/office/officeart/2005/8/layout/cycle5"/>
    <dgm:cxn modelId="{86D41CC7-3BDB-4D3B-9260-F9BC4326774B}" type="presParOf" srcId="{AFADD2AB-AE6C-484A-ABA5-43F1BD9CF0B0}" destId="{062505B7-04E1-4BCE-B413-B7C336B47639}" srcOrd="6" destOrd="0" presId="urn:microsoft.com/office/officeart/2005/8/layout/cycle5"/>
    <dgm:cxn modelId="{9CE780AD-F633-41C5-8ACA-C3310BB3932B}" type="presParOf" srcId="{AFADD2AB-AE6C-484A-ABA5-43F1BD9CF0B0}" destId="{A3B249DA-1B98-4C80-B189-61CD46F88A6A}" srcOrd="7" destOrd="0" presId="urn:microsoft.com/office/officeart/2005/8/layout/cycle5"/>
    <dgm:cxn modelId="{45AD316A-3361-4E50-93DA-BF9E4283FDFC}" type="presParOf" srcId="{AFADD2AB-AE6C-484A-ABA5-43F1BD9CF0B0}" destId="{901ACD3A-FC45-4372-8DEC-F8FD35C0AD16}" srcOrd="8" destOrd="0" presId="urn:microsoft.com/office/officeart/2005/8/layout/cycle5"/>
    <dgm:cxn modelId="{AA372AEC-52BF-462B-8D1E-549644FC5EE2}" type="presParOf" srcId="{AFADD2AB-AE6C-484A-ABA5-43F1BD9CF0B0}" destId="{BB401332-CB95-4B0E-9EDD-BACF481EF8DB}" srcOrd="9" destOrd="0" presId="urn:microsoft.com/office/officeart/2005/8/layout/cycle5"/>
    <dgm:cxn modelId="{3982B371-87DF-4499-94C2-4EF3BABAA877}" type="presParOf" srcId="{AFADD2AB-AE6C-484A-ABA5-43F1BD9CF0B0}" destId="{DB67841C-9B76-4846-A177-3DD9720FA46E}" srcOrd="10" destOrd="0" presId="urn:microsoft.com/office/officeart/2005/8/layout/cycle5"/>
    <dgm:cxn modelId="{068BB462-4732-4A9C-8902-9446311181BC}" type="presParOf" srcId="{AFADD2AB-AE6C-484A-ABA5-43F1BD9CF0B0}" destId="{95BF1274-B2C2-45AD-9279-4DA3AD6200F7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ACB509-F569-4C2E-B360-BD142121937E}" type="doc">
      <dgm:prSet loTypeId="urn:microsoft.com/office/officeart/2005/8/layout/architecture" loCatId="hierarchy" qsTypeId="urn:microsoft.com/office/officeart/2005/8/quickstyle/simple1#1" qsCatId="simple" csTypeId="urn:microsoft.com/office/officeart/2005/8/colors/accent5_3#1" csCatId="accent5" phldr="1"/>
      <dgm:spPr/>
      <dgm:t>
        <a:bodyPr/>
        <a:lstStyle/>
        <a:p>
          <a:endParaRPr lang="en-IE"/>
        </a:p>
      </dgm:t>
    </dgm:pt>
    <dgm:pt modelId="{6980B355-B7A0-479C-91E9-1890C569EA1B}">
      <dgm:prSet phldrT="[Text]" custT="1"/>
      <dgm:spPr/>
      <dgm:t>
        <a:bodyPr/>
        <a:lstStyle/>
        <a:p>
          <a:r>
            <a:rPr lang="fr-BE" sz="2400" b="1" kern="1200">
              <a:solidFill>
                <a:srgbClr val="44BA7E">
                  <a:lumMod val="50000"/>
                </a:srgbClr>
              </a:solidFill>
              <a:latin typeface="Arial"/>
              <a:ea typeface="+mn-ea"/>
              <a:cs typeface="+mn-cs"/>
            </a:rPr>
            <a:t>QUALITY (max. 50)</a:t>
          </a:r>
          <a:endParaRPr lang="en-IE" sz="2400" b="1" kern="1200">
            <a:solidFill>
              <a:srgbClr val="44BA7E">
                <a:lumMod val="50000"/>
              </a:srgbClr>
            </a:solidFill>
            <a:latin typeface="Arial"/>
            <a:ea typeface="+mn-ea"/>
            <a:cs typeface="+mn-cs"/>
          </a:endParaRPr>
        </a:p>
      </dgm:t>
    </dgm:pt>
    <dgm:pt modelId="{55F78D17-2388-4E76-9DB4-40D9235666D8}" type="parTrans" cxnId="{BE8BB911-2EBA-4F4A-BBC3-7C10CAEE12D9}">
      <dgm:prSet/>
      <dgm:spPr/>
      <dgm:t>
        <a:bodyPr/>
        <a:lstStyle/>
        <a:p>
          <a:endParaRPr lang="en-IE"/>
        </a:p>
      </dgm:t>
    </dgm:pt>
    <dgm:pt modelId="{EC3104E3-F9E9-4732-A49A-A13B16B1C992}" type="sibTrans" cxnId="{BE8BB911-2EBA-4F4A-BBC3-7C10CAEE12D9}">
      <dgm:prSet/>
      <dgm:spPr/>
      <dgm:t>
        <a:bodyPr/>
        <a:lstStyle/>
        <a:p>
          <a:endParaRPr lang="en-IE"/>
        </a:p>
      </dgm:t>
    </dgm:pt>
    <dgm:pt modelId="{95529BFB-EA92-46BA-83CB-2CFEB78AB4EB}">
      <dgm:prSet phldrT="[Text]" custT="1"/>
      <dgm:spPr/>
      <dgm:t>
        <a:bodyPr/>
        <a:lstStyle/>
        <a:p>
          <a:r>
            <a:rPr lang="fr-BE" sz="2400" b="1" kern="1200">
              <a:solidFill>
                <a:srgbClr val="44BA7E">
                  <a:lumMod val="50000"/>
                </a:srgbClr>
              </a:solidFill>
              <a:latin typeface="Arial"/>
              <a:ea typeface="+mn-ea"/>
              <a:cs typeface="+mn-cs"/>
            </a:rPr>
            <a:t>IMPACT (max. score 25)</a:t>
          </a:r>
          <a:endParaRPr lang="en-IE" sz="2400" b="1" kern="1200">
            <a:solidFill>
              <a:srgbClr val="44BA7E">
                <a:lumMod val="50000"/>
              </a:srgbClr>
            </a:solidFill>
            <a:latin typeface="Arial"/>
            <a:ea typeface="+mn-ea"/>
            <a:cs typeface="+mn-cs"/>
          </a:endParaRPr>
        </a:p>
      </dgm:t>
    </dgm:pt>
    <dgm:pt modelId="{EA57EEE1-4A25-48BC-9BCC-2DB8ED30D72E}" type="parTrans" cxnId="{8A69B9EA-3B15-4378-A30C-B38D98E24A54}">
      <dgm:prSet/>
      <dgm:spPr/>
      <dgm:t>
        <a:bodyPr/>
        <a:lstStyle/>
        <a:p>
          <a:endParaRPr lang="en-IE"/>
        </a:p>
      </dgm:t>
    </dgm:pt>
    <dgm:pt modelId="{BA8BF613-D03E-417D-B8F8-7969923F7C65}" type="sibTrans" cxnId="{8A69B9EA-3B15-4378-A30C-B38D98E24A54}">
      <dgm:prSet/>
      <dgm:spPr/>
      <dgm:t>
        <a:bodyPr/>
        <a:lstStyle/>
        <a:p>
          <a:endParaRPr lang="en-IE"/>
        </a:p>
      </dgm:t>
    </dgm:pt>
    <dgm:pt modelId="{28FF6020-E741-4083-A3EE-A8AEEB1EE3CD}">
      <dgm:prSet phldrT="[Text]" custT="1"/>
      <dgm:spPr/>
      <dgm:t>
        <a:bodyPr/>
        <a:lstStyle/>
        <a:p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Market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Analysis</a:t>
          </a:r>
          <a:endParaRPr lang="en-IE" sz="1400" b="1">
            <a:solidFill>
              <a:schemeClr val="accent4">
                <a:lumMod val="50000"/>
              </a:schemeClr>
            </a:solidFill>
          </a:endParaRPr>
        </a:p>
      </dgm:t>
    </dgm:pt>
    <dgm:pt modelId="{84EDBF4B-F170-41BC-898F-A7F3E2E30E32}" type="parTrans" cxnId="{7931D23F-88D5-4357-B16C-242BE00A5F50}">
      <dgm:prSet/>
      <dgm:spPr/>
      <dgm:t>
        <a:bodyPr/>
        <a:lstStyle/>
        <a:p>
          <a:endParaRPr lang="en-IE"/>
        </a:p>
      </dgm:t>
    </dgm:pt>
    <dgm:pt modelId="{A1DD192E-BA9E-4023-9734-B3A711068097}" type="sibTrans" cxnId="{7931D23F-88D5-4357-B16C-242BE00A5F50}">
      <dgm:prSet/>
      <dgm:spPr/>
      <dgm:t>
        <a:bodyPr/>
        <a:lstStyle/>
        <a:p>
          <a:endParaRPr lang="en-IE"/>
        </a:p>
      </dgm:t>
    </dgm:pt>
    <dgm:pt modelId="{191FB125-5146-494D-B7CE-DA672B5DFB7A}">
      <dgm:prSet phldrT="[Text]" custT="1"/>
      <dgm:spPr/>
      <dgm:t>
        <a:bodyPr/>
        <a:lstStyle/>
        <a:p>
          <a:r>
            <a:rPr lang="fr-BE" sz="2400" b="1"/>
            <a:t>-CREATE A RED THREAD THROUGH THE DIFFERENT </a:t>
          </a:r>
        </a:p>
        <a:p>
          <a:r>
            <a:rPr lang="fr-BE" sz="2400" b="1"/>
            <a:t>SECTIONS OF  THE PROPOSAL</a:t>
          </a:r>
        </a:p>
        <a:p>
          <a:r>
            <a:rPr lang="fr-BE" sz="2400" b="1"/>
            <a:t>-MIND THE CALL TOPIC YOU SELECTED</a:t>
          </a:r>
          <a:endParaRPr lang="en-IE" sz="2400" b="1"/>
        </a:p>
      </dgm:t>
    </dgm:pt>
    <dgm:pt modelId="{A5EA2470-36E6-4DD8-8B70-7A7C2BB241C2}" type="parTrans" cxnId="{BAF01026-ACDF-4FD3-9335-C97AAD4B99BE}">
      <dgm:prSet/>
      <dgm:spPr/>
      <dgm:t>
        <a:bodyPr/>
        <a:lstStyle/>
        <a:p>
          <a:endParaRPr lang="en-IE"/>
        </a:p>
      </dgm:t>
    </dgm:pt>
    <dgm:pt modelId="{17781BFB-251A-4B16-A09F-DF0BCE8F8D2A}" type="sibTrans" cxnId="{BAF01026-ACDF-4FD3-9335-C97AAD4B99BE}">
      <dgm:prSet/>
      <dgm:spPr/>
      <dgm:t>
        <a:bodyPr/>
        <a:lstStyle/>
        <a:p>
          <a:endParaRPr lang="en-IE"/>
        </a:p>
      </dgm:t>
    </dgm:pt>
    <dgm:pt modelId="{F0542732-EDEC-46B9-A418-69C0FAA2557E}">
      <dgm:prSet phldrT="[Text]" custT="1"/>
      <dgm:spPr/>
      <dgm:t>
        <a:bodyPr spcFirstLastPara="0" vert="horz" wrap="square" lIns="11430" tIns="11430" rIns="11430" bIns="11430" numCol="1" spcCol="1270" anchor="ctr" anchorCtr="0"/>
        <a:lstStyle/>
        <a:p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SWOT</a:t>
          </a:r>
          <a:endParaRPr lang="en-IE" sz="1400" b="1" kern="1200">
            <a:solidFill>
              <a:srgbClr val="FF712C">
                <a:lumMod val="50000"/>
              </a:srgbClr>
            </a:solidFill>
            <a:latin typeface="Arial"/>
            <a:ea typeface="+mn-ea"/>
            <a:cs typeface="+mn-cs"/>
          </a:endParaRPr>
        </a:p>
      </dgm:t>
    </dgm:pt>
    <dgm:pt modelId="{710CCAA7-C87E-430A-903A-C247A3C92226}" type="parTrans" cxnId="{2C0261F1-2D91-4C7C-8009-B0438123A4F2}">
      <dgm:prSet/>
      <dgm:spPr/>
      <dgm:t>
        <a:bodyPr/>
        <a:lstStyle/>
        <a:p>
          <a:endParaRPr lang="en-IE"/>
        </a:p>
      </dgm:t>
    </dgm:pt>
    <dgm:pt modelId="{1357F8D6-9541-4F8E-A1F3-2F1DF11CA9AF}" type="sibTrans" cxnId="{2C0261F1-2D91-4C7C-8009-B0438123A4F2}">
      <dgm:prSet/>
      <dgm:spPr/>
      <dgm:t>
        <a:bodyPr/>
        <a:lstStyle/>
        <a:p>
          <a:endParaRPr lang="en-IE"/>
        </a:p>
      </dgm:t>
    </dgm:pt>
    <dgm:pt modelId="{FB1DB753-96D8-4A24-ABDF-B29DE6FF26ED}">
      <dgm:prSet phldrT="[Text]" custT="1"/>
      <dgm:spPr/>
      <dgm:t>
        <a:bodyPr/>
        <a:lstStyle/>
        <a:p>
          <a:r>
            <a:rPr lang="fr-BE" sz="1400" b="1">
              <a:solidFill>
                <a:schemeClr val="accent4">
                  <a:lumMod val="50000"/>
                </a:schemeClr>
              </a:solidFill>
            </a:rPr>
            <a:t>Project Objectives/SMART,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Strategy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 &amp; Target group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definition</a:t>
          </a:r>
          <a:endParaRPr lang="en-IE" sz="1400" b="1">
            <a:solidFill>
              <a:schemeClr val="accent4">
                <a:lumMod val="50000"/>
              </a:schemeClr>
            </a:solidFill>
          </a:endParaRPr>
        </a:p>
      </dgm:t>
    </dgm:pt>
    <dgm:pt modelId="{33D9EDA7-C40F-48AB-B92F-9DE3440FEC37}" type="parTrans" cxnId="{9FDB7E9C-A00A-4F79-B2DB-CB5F549D731D}">
      <dgm:prSet/>
      <dgm:spPr/>
      <dgm:t>
        <a:bodyPr/>
        <a:lstStyle/>
        <a:p>
          <a:endParaRPr lang="en-IE"/>
        </a:p>
      </dgm:t>
    </dgm:pt>
    <dgm:pt modelId="{AC3BA3DE-A161-49D0-914A-DE281388B976}" type="sibTrans" cxnId="{9FDB7E9C-A00A-4F79-B2DB-CB5F549D731D}">
      <dgm:prSet/>
      <dgm:spPr/>
      <dgm:t>
        <a:bodyPr/>
        <a:lstStyle/>
        <a:p>
          <a:endParaRPr lang="en-IE"/>
        </a:p>
      </dgm:t>
    </dgm:pt>
    <dgm:pt modelId="{A7B449F1-AF9E-4AFD-9653-89EF046D8356}">
      <dgm:prSet phldrT="[Text]" custT="1"/>
      <dgm:spPr/>
      <dgm:t>
        <a:bodyPr/>
        <a:lstStyle/>
        <a:p>
          <a:r>
            <a:rPr lang="fr-BE" sz="2400" b="1">
              <a:solidFill>
                <a:schemeClr val="accent1">
                  <a:lumMod val="50000"/>
                </a:schemeClr>
              </a:solidFill>
            </a:rPr>
            <a:t>RELEVANCE (max score 25)</a:t>
          </a:r>
          <a:endParaRPr lang="en-IE" sz="2400" b="1">
            <a:solidFill>
              <a:schemeClr val="accent1">
                <a:lumMod val="50000"/>
              </a:schemeClr>
            </a:solidFill>
          </a:endParaRPr>
        </a:p>
      </dgm:t>
    </dgm:pt>
    <dgm:pt modelId="{D0A05BF5-99C1-4F94-8654-0BC73DCFD6DF}" type="parTrans" cxnId="{CE7A617C-1D6F-4DB3-873D-5B5A20B3D3A6}">
      <dgm:prSet/>
      <dgm:spPr/>
      <dgm:t>
        <a:bodyPr/>
        <a:lstStyle/>
        <a:p>
          <a:endParaRPr lang="en-IE"/>
        </a:p>
      </dgm:t>
    </dgm:pt>
    <dgm:pt modelId="{0CD98E0E-FF19-4F4B-B582-53611C8F9EE1}" type="sibTrans" cxnId="{CE7A617C-1D6F-4DB3-873D-5B5A20B3D3A6}">
      <dgm:prSet/>
      <dgm:spPr/>
      <dgm:t>
        <a:bodyPr/>
        <a:lstStyle/>
        <a:p>
          <a:endParaRPr lang="en-IE"/>
        </a:p>
      </dgm:t>
    </dgm:pt>
    <dgm:pt modelId="{9F5549EF-0576-4AAD-94EE-638210A0CA6B}">
      <dgm:prSet phldrT="[Text]" custT="1"/>
      <dgm:spPr/>
      <dgm:t>
        <a:bodyPr/>
        <a:lstStyle/>
        <a:p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Quality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 of communication mix&amp;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activities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,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suitable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 budget</a:t>
          </a:r>
          <a:endParaRPr lang="en-IE" sz="1400" b="1">
            <a:solidFill>
              <a:schemeClr val="accent4">
                <a:lumMod val="50000"/>
              </a:schemeClr>
            </a:solidFill>
          </a:endParaRPr>
        </a:p>
      </dgm:t>
    </dgm:pt>
    <dgm:pt modelId="{E67EF77A-0F25-407E-AF69-024F973E4FCD}" type="parTrans" cxnId="{7B8D0830-FF41-4189-9409-62E52A3878B1}">
      <dgm:prSet/>
      <dgm:spPr/>
      <dgm:t>
        <a:bodyPr/>
        <a:lstStyle/>
        <a:p>
          <a:endParaRPr lang="en-IE"/>
        </a:p>
      </dgm:t>
    </dgm:pt>
    <dgm:pt modelId="{F0481E1B-C3B9-4AE1-9A95-2A4E4D39BFD9}" type="sibTrans" cxnId="{7B8D0830-FF41-4189-9409-62E52A3878B1}">
      <dgm:prSet/>
      <dgm:spPr/>
      <dgm:t>
        <a:bodyPr/>
        <a:lstStyle/>
        <a:p>
          <a:endParaRPr lang="en-IE"/>
        </a:p>
      </dgm:t>
    </dgm:pt>
    <dgm:pt modelId="{0C5E8BC8-E103-4181-9375-9CA8441DD367}">
      <dgm:prSet phldrT="[Text]" custT="1"/>
      <dgm:spPr/>
      <dgm:t>
        <a:bodyPr/>
        <a:lstStyle/>
        <a:p>
          <a:r>
            <a:rPr lang="fr-BE" sz="1400" b="1">
              <a:solidFill>
                <a:schemeClr val="accent4">
                  <a:lumMod val="50000"/>
                </a:schemeClr>
              </a:solidFill>
            </a:rPr>
            <a:t>Project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managementcoordination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 and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evaluation</a:t>
          </a:r>
          <a:endParaRPr lang="en-IE" sz="1400" b="1">
            <a:solidFill>
              <a:schemeClr val="accent4">
                <a:lumMod val="50000"/>
              </a:schemeClr>
            </a:solidFill>
          </a:endParaRPr>
        </a:p>
      </dgm:t>
    </dgm:pt>
    <dgm:pt modelId="{DDCE4DCC-6027-4B6E-96AE-F38CDD53B5C1}" type="parTrans" cxnId="{C46EEA88-7D1E-403C-A304-A906858130BB}">
      <dgm:prSet/>
      <dgm:spPr/>
      <dgm:t>
        <a:bodyPr/>
        <a:lstStyle/>
        <a:p>
          <a:endParaRPr lang="en-IE"/>
        </a:p>
      </dgm:t>
    </dgm:pt>
    <dgm:pt modelId="{04210B14-929E-46DA-83CF-52822010DD7D}" type="sibTrans" cxnId="{C46EEA88-7D1E-403C-A304-A906858130BB}">
      <dgm:prSet/>
      <dgm:spPr/>
      <dgm:t>
        <a:bodyPr/>
        <a:lstStyle/>
        <a:p>
          <a:endParaRPr lang="en-IE"/>
        </a:p>
      </dgm:t>
    </dgm:pt>
    <dgm:pt modelId="{D28D4C81-C5E9-42A0-927C-99B6C9576062}">
      <dgm:prSet phldrT="[Text]" custT="1"/>
      <dgm:spPr/>
      <dgm:t>
        <a:bodyPr/>
        <a:lstStyle/>
        <a:p>
          <a:r>
            <a:rPr lang="fr-BE" sz="1400" b="1">
              <a:solidFill>
                <a:schemeClr val="accent4">
                  <a:lumMod val="50000"/>
                </a:schemeClr>
              </a:solidFill>
            </a:rPr>
            <a:t>Risk &amp; Financial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Mgmt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.</a:t>
          </a:r>
          <a:endParaRPr lang="en-IE" sz="1400" b="1">
            <a:solidFill>
              <a:schemeClr val="accent4">
                <a:lumMod val="50000"/>
              </a:schemeClr>
            </a:solidFill>
          </a:endParaRPr>
        </a:p>
      </dgm:t>
    </dgm:pt>
    <dgm:pt modelId="{EE6B5FB8-C9EF-4F36-A945-DD2CF1996199}" type="parTrans" cxnId="{1A540146-6927-424F-A668-F476AD59CA3F}">
      <dgm:prSet/>
      <dgm:spPr/>
      <dgm:t>
        <a:bodyPr/>
        <a:lstStyle/>
        <a:p>
          <a:endParaRPr lang="en-IE"/>
        </a:p>
      </dgm:t>
    </dgm:pt>
    <dgm:pt modelId="{4A734736-5BC9-4CD8-9E6B-1831D8B2F6E0}" type="sibTrans" cxnId="{1A540146-6927-424F-A668-F476AD59CA3F}">
      <dgm:prSet/>
      <dgm:spPr/>
      <dgm:t>
        <a:bodyPr/>
        <a:lstStyle/>
        <a:p>
          <a:endParaRPr lang="en-IE"/>
        </a:p>
      </dgm:t>
    </dgm:pt>
    <dgm:pt modelId="{3CDF3B6D-AAA2-443A-A91D-A33FBA2390CB}">
      <dgm:prSet phldrT="[Text]" custT="1"/>
      <dgm:spPr/>
      <dgm:t>
        <a:bodyPr/>
        <a:lstStyle/>
        <a:p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Return of </a:t>
          </a:r>
          <a:r>
            <a:rPr lang="fr-BE" sz="1400" b="1" kern="1200" err="1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invest</a:t>
          </a:r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-</a:t>
          </a:r>
        </a:p>
        <a:p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ment: </a:t>
          </a:r>
          <a:r>
            <a:rPr lang="fr-BE" sz="1400" b="1" kern="1200" err="1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Awareness</a:t>
          </a:r>
          <a:endParaRPr lang="en-IE" sz="1400" b="1" kern="1200">
            <a:solidFill>
              <a:srgbClr val="FF712C">
                <a:lumMod val="50000"/>
              </a:srgbClr>
            </a:solidFill>
            <a:latin typeface="Arial"/>
            <a:ea typeface="+mn-ea"/>
            <a:cs typeface="+mn-cs"/>
          </a:endParaRPr>
        </a:p>
      </dgm:t>
    </dgm:pt>
    <dgm:pt modelId="{3E9D9035-D6B3-43BB-9F0D-EAEE97486C48}" type="parTrans" cxnId="{79C2AD48-487A-4BB3-8CFD-73888A18299C}">
      <dgm:prSet/>
      <dgm:spPr/>
      <dgm:t>
        <a:bodyPr/>
        <a:lstStyle/>
        <a:p>
          <a:endParaRPr lang="en-IE"/>
        </a:p>
      </dgm:t>
    </dgm:pt>
    <dgm:pt modelId="{15D7FDAB-7D4F-482C-833A-EA45183F5952}" type="sibTrans" cxnId="{79C2AD48-487A-4BB3-8CFD-73888A18299C}">
      <dgm:prSet/>
      <dgm:spPr/>
      <dgm:t>
        <a:bodyPr/>
        <a:lstStyle/>
        <a:p>
          <a:endParaRPr lang="en-IE"/>
        </a:p>
      </dgm:t>
    </dgm:pt>
    <dgm:pt modelId="{47FFBB79-BC74-486C-B7DF-12D51AC1F254}">
      <dgm:prSet phldrT="[Text]" custT="1"/>
      <dgm:spPr/>
      <dgm:t>
        <a:bodyPr/>
        <a:lstStyle/>
        <a:p>
          <a:r>
            <a:rPr lang="fr-BE" sz="1400" b="1" kern="1200" err="1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Scale</a:t>
          </a:r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 and </a:t>
          </a:r>
          <a:r>
            <a:rPr lang="fr-BE" sz="1400" b="1" kern="1200" err="1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coverage</a:t>
          </a:r>
          <a:endParaRPr lang="en-IE" sz="1400" b="1" kern="1200">
            <a:solidFill>
              <a:srgbClr val="FF712C">
                <a:lumMod val="50000"/>
              </a:srgbClr>
            </a:solidFill>
            <a:latin typeface="Arial"/>
            <a:ea typeface="+mn-ea"/>
            <a:cs typeface="+mn-cs"/>
          </a:endParaRPr>
        </a:p>
      </dgm:t>
    </dgm:pt>
    <dgm:pt modelId="{7AD57976-81FC-40AB-A6FE-15F5121F89A3}" type="parTrans" cxnId="{38562BC8-5BA2-4EF3-A288-A5D1087C6B5D}">
      <dgm:prSet/>
      <dgm:spPr/>
      <dgm:t>
        <a:bodyPr/>
        <a:lstStyle/>
        <a:p>
          <a:endParaRPr lang="en-IE"/>
        </a:p>
      </dgm:t>
    </dgm:pt>
    <dgm:pt modelId="{D02D98DB-456C-44D0-B286-62296A56132B}" type="sibTrans" cxnId="{38562BC8-5BA2-4EF3-A288-A5D1087C6B5D}">
      <dgm:prSet/>
      <dgm:spPr/>
      <dgm:t>
        <a:bodyPr/>
        <a:lstStyle/>
        <a:p>
          <a:endParaRPr lang="en-IE"/>
        </a:p>
      </dgm:t>
    </dgm:pt>
    <dgm:pt modelId="{619E6042-6BEA-416E-A4A1-EE701E46F69E}">
      <dgm:prSet phldrT="[Text]" custT="1"/>
      <dgm:spPr/>
      <dgm:t>
        <a:bodyPr/>
        <a:lstStyle/>
        <a:p>
          <a:r>
            <a:rPr lang="fr-BE" sz="1400" b="1">
              <a:solidFill>
                <a:schemeClr val="accent4">
                  <a:lumMod val="50000"/>
                </a:schemeClr>
              </a:solidFill>
            </a:rPr>
            <a:t>Return of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investment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: </a:t>
          </a:r>
          <a:r>
            <a:rPr lang="fr-BE" sz="1400" b="1" err="1">
              <a:solidFill>
                <a:schemeClr val="accent4">
                  <a:lumMod val="50000"/>
                </a:schemeClr>
              </a:solidFill>
            </a:rPr>
            <a:t>Economic</a:t>
          </a:r>
          <a:r>
            <a:rPr lang="fr-BE" sz="1400" b="1">
              <a:solidFill>
                <a:schemeClr val="accent4">
                  <a:lumMod val="50000"/>
                </a:schemeClr>
              </a:solidFill>
            </a:rPr>
            <a:t> return</a:t>
          </a:r>
          <a:endParaRPr lang="en-IE" sz="1400" b="1">
            <a:solidFill>
              <a:schemeClr val="accent4">
                <a:lumMod val="50000"/>
              </a:schemeClr>
            </a:solidFill>
          </a:endParaRPr>
        </a:p>
      </dgm:t>
    </dgm:pt>
    <dgm:pt modelId="{2D51CC86-CCC7-4E8C-B0D6-C784106F0B47}" type="parTrans" cxnId="{D6FB1318-44BC-4E23-A60A-ECF78BF36C69}">
      <dgm:prSet/>
      <dgm:spPr/>
      <dgm:t>
        <a:bodyPr/>
        <a:lstStyle/>
        <a:p>
          <a:endParaRPr lang="en-IE"/>
        </a:p>
      </dgm:t>
    </dgm:pt>
    <dgm:pt modelId="{C2CBC442-84DF-4BED-9CD6-49E8DE304767}" type="sibTrans" cxnId="{D6FB1318-44BC-4E23-A60A-ECF78BF36C69}">
      <dgm:prSet/>
      <dgm:spPr/>
      <dgm:t>
        <a:bodyPr/>
        <a:lstStyle/>
        <a:p>
          <a:endParaRPr lang="en-IE"/>
        </a:p>
      </dgm:t>
    </dgm:pt>
    <dgm:pt modelId="{4AC0DFDD-8951-41B5-9317-A7F99DAA470B}" type="pres">
      <dgm:prSet presAssocID="{1CACB509-F569-4C2E-B360-BD142121937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F55AC5D-1705-4DD3-AEB7-8E4DF4498E01}" type="pres">
      <dgm:prSet presAssocID="{191FB125-5146-494D-B7CE-DA672B5DFB7A}" presName="vertOne" presStyleCnt="0"/>
      <dgm:spPr/>
    </dgm:pt>
    <dgm:pt modelId="{E0733F0E-4BCA-4DA4-95DF-2DBA03DBC869}" type="pres">
      <dgm:prSet presAssocID="{191FB125-5146-494D-B7CE-DA672B5DFB7A}" presName="txOne" presStyleLbl="node0" presStyleIdx="0" presStyleCnt="1">
        <dgm:presLayoutVars>
          <dgm:chPref val="3"/>
        </dgm:presLayoutVars>
      </dgm:prSet>
      <dgm:spPr/>
    </dgm:pt>
    <dgm:pt modelId="{0E6880BE-E0A3-4BB2-84DF-C83B5129973E}" type="pres">
      <dgm:prSet presAssocID="{191FB125-5146-494D-B7CE-DA672B5DFB7A}" presName="parTransOne" presStyleCnt="0"/>
      <dgm:spPr/>
    </dgm:pt>
    <dgm:pt modelId="{21878428-99EE-4463-AC0E-3D5FE02BDE63}" type="pres">
      <dgm:prSet presAssocID="{191FB125-5146-494D-B7CE-DA672B5DFB7A}" presName="horzOne" presStyleCnt="0"/>
      <dgm:spPr/>
    </dgm:pt>
    <dgm:pt modelId="{3BB263BA-B8C6-448A-B5B6-211674D759D8}" type="pres">
      <dgm:prSet presAssocID="{A7B449F1-AF9E-4AFD-9653-89EF046D8356}" presName="vertTwo" presStyleCnt="0"/>
      <dgm:spPr/>
    </dgm:pt>
    <dgm:pt modelId="{891A722F-46F6-4B89-B5C3-46B0B2B638FB}" type="pres">
      <dgm:prSet presAssocID="{A7B449F1-AF9E-4AFD-9653-89EF046D8356}" presName="txTwo" presStyleLbl="node2" presStyleIdx="0" presStyleCnt="3">
        <dgm:presLayoutVars>
          <dgm:chPref val="3"/>
        </dgm:presLayoutVars>
      </dgm:prSet>
      <dgm:spPr/>
    </dgm:pt>
    <dgm:pt modelId="{092086B5-895E-4B91-920E-0E973A92FEB7}" type="pres">
      <dgm:prSet presAssocID="{A7B449F1-AF9E-4AFD-9653-89EF046D8356}" presName="parTransTwo" presStyleCnt="0"/>
      <dgm:spPr/>
    </dgm:pt>
    <dgm:pt modelId="{54E7AD34-6C5C-441A-AC36-47FFDD391C7B}" type="pres">
      <dgm:prSet presAssocID="{A7B449F1-AF9E-4AFD-9653-89EF046D8356}" presName="horzTwo" presStyleCnt="0"/>
      <dgm:spPr/>
    </dgm:pt>
    <dgm:pt modelId="{1AC7AAA1-A6F6-49D0-877E-C2A93FCCAC84}" type="pres">
      <dgm:prSet presAssocID="{28FF6020-E741-4083-A3EE-A8AEEB1EE3CD}" presName="vertThree" presStyleCnt="0"/>
      <dgm:spPr/>
    </dgm:pt>
    <dgm:pt modelId="{09E98C46-FA5D-4A60-A4E5-0FF33FD8B4C0}" type="pres">
      <dgm:prSet presAssocID="{28FF6020-E741-4083-A3EE-A8AEEB1EE3CD}" presName="txThree" presStyleLbl="node3" presStyleIdx="0" presStyleCnt="9" custScaleX="128631">
        <dgm:presLayoutVars>
          <dgm:chPref val="3"/>
        </dgm:presLayoutVars>
      </dgm:prSet>
      <dgm:spPr/>
    </dgm:pt>
    <dgm:pt modelId="{581C9BB8-BCB9-4F82-9906-B027C7222030}" type="pres">
      <dgm:prSet presAssocID="{28FF6020-E741-4083-A3EE-A8AEEB1EE3CD}" presName="horzThree" presStyleCnt="0"/>
      <dgm:spPr/>
    </dgm:pt>
    <dgm:pt modelId="{CA06CFA3-7E7D-476D-AAB0-883DFBCD3BDB}" type="pres">
      <dgm:prSet presAssocID="{A1DD192E-BA9E-4023-9734-B3A711068097}" presName="sibSpaceThree" presStyleCnt="0"/>
      <dgm:spPr/>
    </dgm:pt>
    <dgm:pt modelId="{03B964FA-F484-4D0A-A7BE-C4FB3DE9504F}" type="pres">
      <dgm:prSet presAssocID="{F0542732-EDEC-46B9-A418-69C0FAA2557E}" presName="vertThree" presStyleCnt="0"/>
      <dgm:spPr/>
    </dgm:pt>
    <dgm:pt modelId="{5904A9BA-0E71-4C3C-9599-12B57A5CA85E}" type="pres">
      <dgm:prSet presAssocID="{F0542732-EDEC-46B9-A418-69C0FAA2557E}" presName="txThree" presStyleLbl="node3" presStyleIdx="1" presStyleCnt="9">
        <dgm:presLayoutVars>
          <dgm:chPref val="3"/>
        </dgm:presLayoutVars>
      </dgm:prSet>
      <dgm:spPr/>
    </dgm:pt>
    <dgm:pt modelId="{5D6E1E2F-53BE-4FC3-9E11-E96D5C4D065F}" type="pres">
      <dgm:prSet presAssocID="{F0542732-EDEC-46B9-A418-69C0FAA2557E}" presName="horzThree" presStyleCnt="0"/>
      <dgm:spPr/>
    </dgm:pt>
    <dgm:pt modelId="{EAD3ADEA-1FD5-4B52-A36D-DFEC4B387C8A}" type="pres">
      <dgm:prSet presAssocID="{1357F8D6-9541-4F8E-A1F3-2F1DF11CA9AF}" presName="sibSpaceThree" presStyleCnt="0"/>
      <dgm:spPr/>
    </dgm:pt>
    <dgm:pt modelId="{D7310A23-D870-46F0-9144-B7CD05D208C7}" type="pres">
      <dgm:prSet presAssocID="{FB1DB753-96D8-4A24-ABDF-B29DE6FF26ED}" presName="vertThree" presStyleCnt="0"/>
      <dgm:spPr/>
    </dgm:pt>
    <dgm:pt modelId="{6F817619-FC86-40E3-AF7B-9130B45C8DF6}" type="pres">
      <dgm:prSet presAssocID="{FB1DB753-96D8-4A24-ABDF-B29DE6FF26ED}" presName="txThree" presStyleLbl="node3" presStyleIdx="2" presStyleCnt="9" custScaleX="163035">
        <dgm:presLayoutVars>
          <dgm:chPref val="3"/>
        </dgm:presLayoutVars>
      </dgm:prSet>
      <dgm:spPr/>
    </dgm:pt>
    <dgm:pt modelId="{B024CAF1-5C19-4E3A-A275-E02A00EB0336}" type="pres">
      <dgm:prSet presAssocID="{FB1DB753-96D8-4A24-ABDF-B29DE6FF26ED}" presName="horzThree" presStyleCnt="0"/>
      <dgm:spPr/>
    </dgm:pt>
    <dgm:pt modelId="{537FC064-00A5-4065-8F2C-BF935645200B}" type="pres">
      <dgm:prSet presAssocID="{0CD98E0E-FF19-4F4B-B582-53611C8F9EE1}" presName="sibSpaceTwo" presStyleCnt="0"/>
      <dgm:spPr/>
    </dgm:pt>
    <dgm:pt modelId="{69F2A8EB-0B67-47FF-9CE5-C15E4C33C8AA}" type="pres">
      <dgm:prSet presAssocID="{6980B355-B7A0-479C-91E9-1890C569EA1B}" presName="vertTwo" presStyleCnt="0"/>
      <dgm:spPr/>
    </dgm:pt>
    <dgm:pt modelId="{00CE076D-D18B-4295-869D-186B2A5AE8B0}" type="pres">
      <dgm:prSet presAssocID="{6980B355-B7A0-479C-91E9-1890C569EA1B}" presName="txTwo" presStyleLbl="node2" presStyleIdx="1" presStyleCnt="3">
        <dgm:presLayoutVars>
          <dgm:chPref val="3"/>
        </dgm:presLayoutVars>
      </dgm:prSet>
      <dgm:spPr/>
    </dgm:pt>
    <dgm:pt modelId="{04C34F1B-8F23-48EE-92A6-FC8B6E89B423}" type="pres">
      <dgm:prSet presAssocID="{6980B355-B7A0-479C-91E9-1890C569EA1B}" presName="parTransTwo" presStyleCnt="0"/>
      <dgm:spPr/>
    </dgm:pt>
    <dgm:pt modelId="{CD0840C6-EA76-45CA-81DC-E52E4A1FC1B8}" type="pres">
      <dgm:prSet presAssocID="{6980B355-B7A0-479C-91E9-1890C569EA1B}" presName="horzTwo" presStyleCnt="0"/>
      <dgm:spPr/>
    </dgm:pt>
    <dgm:pt modelId="{1EE494AC-BC98-48FA-B8E9-CE046E610EB7}" type="pres">
      <dgm:prSet presAssocID="{9F5549EF-0576-4AAD-94EE-638210A0CA6B}" presName="vertThree" presStyleCnt="0"/>
      <dgm:spPr/>
    </dgm:pt>
    <dgm:pt modelId="{B0BE3A9F-BBE2-4A0F-BEDF-FDCC434E5A2B}" type="pres">
      <dgm:prSet presAssocID="{9F5549EF-0576-4AAD-94EE-638210A0CA6B}" presName="txThree" presStyleLbl="node3" presStyleIdx="3" presStyleCnt="9" custScaleX="178322">
        <dgm:presLayoutVars>
          <dgm:chPref val="3"/>
        </dgm:presLayoutVars>
      </dgm:prSet>
      <dgm:spPr/>
    </dgm:pt>
    <dgm:pt modelId="{2F467EFD-30FE-433B-A90E-9A61340BFB1C}" type="pres">
      <dgm:prSet presAssocID="{9F5549EF-0576-4AAD-94EE-638210A0CA6B}" presName="horzThree" presStyleCnt="0"/>
      <dgm:spPr/>
    </dgm:pt>
    <dgm:pt modelId="{31765083-5F67-4A9F-9909-C48FAE026D23}" type="pres">
      <dgm:prSet presAssocID="{F0481E1B-C3B9-4AE1-9A95-2A4E4D39BFD9}" presName="sibSpaceThree" presStyleCnt="0"/>
      <dgm:spPr/>
    </dgm:pt>
    <dgm:pt modelId="{052E38D2-E5E2-4BFB-A7E5-EEEB1C380DF5}" type="pres">
      <dgm:prSet presAssocID="{0C5E8BC8-E103-4181-9375-9CA8441DD367}" presName="vertThree" presStyleCnt="0"/>
      <dgm:spPr/>
    </dgm:pt>
    <dgm:pt modelId="{E5A17D36-7489-4504-B06B-978BD811DE3C}" type="pres">
      <dgm:prSet presAssocID="{0C5E8BC8-E103-4181-9375-9CA8441DD367}" presName="txThree" presStyleLbl="node3" presStyleIdx="4" presStyleCnt="9" custScaleX="179259">
        <dgm:presLayoutVars>
          <dgm:chPref val="3"/>
        </dgm:presLayoutVars>
      </dgm:prSet>
      <dgm:spPr/>
    </dgm:pt>
    <dgm:pt modelId="{C6312C1A-F9EB-4C7B-B53A-7225871B3A6A}" type="pres">
      <dgm:prSet presAssocID="{0C5E8BC8-E103-4181-9375-9CA8441DD367}" presName="horzThree" presStyleCnt="0"/>
      <dgm:spPr/>
    </dgm:pt>
    <dgm:pt modelId="{A0F3B695-20BD-485A-99B3-D8E6290B944D}" type="pres">
      <dgm:prSet presAssocID="{04210B14-929E-46DA-83CF-52822010DD7D}" presName="sibSpaceThree" presStyleCnt="0"/>
      <dgm:spPr/>
    </dgm:pt>
    <dgm:pt modelId="{DFF93F35-D69E-4475-AE38-A3D68C82EEE5}" type="pres">
      <dgm:prSet presAssocID="{D28D4C81-C5E9-42A0-927C-99B6C9576062}" presName="vertThree" presStyleCnt="0"/>
      <dgm:spPr/>
    </dgm:pt>
    <dgm:pt modelId="{624AFA25-AEDD-480F-8D40-5CFECFBE1E91}" type="pres">
      <dgm:prSet presAssocID="{D28D4C81-C5E9-42A0-927C-99B6C9576062}" presName="txThree" presStyleLbl="node3" presStyleIdx="5" presStyleCnt="9" custScaleX="142148" custLinFactNeighborX="-7657" custLinFactNeighborY="986">
        <dgm:presLayoutVars>
          <dgm:chPref val="3"/>
        </dgm:presLayoutVars>
      </dgm:prSet>
      <dgm:spPr/>
    </dgm:pt>
    <dgm:pt modelId="{5DC0363A-90AB-472C-80F5-DC6DB003B067}" type="pres">
      <dgm:prSet presAssocID="{D28D4C81-C5E9-42A0-927C-99B6C9576062}" presName="horzThree" presStyleCnt="0"/>
      <dgm:spPr/>
    </dgm:pt>
    <dgm:pt modelId="{01DA2325-974F-4A0D-8409-B06A90CBA3A9}" type="pres">
      <dgm:prSet presAssocID="{EC3104E3-F9E9-4732-A49A-A13B16B1C992}" presName="sibSpaceTwo" presStyleCnt="0"/>
      <dgm:spPr/>
    </dgm:pt>
    <dgm:pt modelId="{84B5A847-7F1B-422F-B9EE-44D179888583}" type="pres">
      <dgm:prSet presAssocID="{95529BFB-EA92-46BA-83CB-2CFEB78AB4EB}" presName="vertTwo" presStyleCnt="0"/>
      <dgm:spPr/>
    </dgm:pt>
    <dgm:pt modelId="{D822FE5C-C5EE-4E2F-9828-79A280DC87A1}" type="pres">
      <dgm:prSet presAssocID="{95529BFB-EA92-46BA-83CB-2CFEB78AB4EB}" presName="txTwo" presStyleLbl="node2" presStyleIdx="2" presStyleCnt="3" custLinFactNeighborX="-1867" custLinFactNeighborY="10821">
        <dgm:presLayoutVars>
          <dgm:chPref val="3"/>
        </dgm:presLayoutVars>
      </dgm:prSet>
      <dgm:spPr/>
    </dgm:pt>
    <dgm:pt modelId="{A88576F4-1ECC-417E-BC52-764915BCFAFD}" type="pres">
      <dgm:prSet presAssocID="{95529BFB-EA92-46BA-83CB-2CFEB78AB4EB}" presName="parTransTwo" presStyleCnt="0"/>
      <dgm:spPr/>
    </dgm:pt>
    <dgm:pt modelId="{3D1093EB-9D65-4C25-B1CB-5ACB1AC60683}" type="pres">
      <dgm:prSet presAssocID="{95529BFB-EA92-46BA-83CB-2CFEB78AB4EB}" presName="horzTwo" presStyleCnt="0"/>
      <dgm:spPr/>
    </dgm:pt>
    <dgm:pt modelId="{733904CB-8CAE-48BE-A0D2-6108936E71D0}" type="pres">
      <dgm:prSet presAssocID="{3CDF3B6D-AAA2-443A-A91D-A33FBA2390CB}" presName="vertThree" presStyleCnt="0"/>
      <dgm:spPr/>
    </dgm:pt>
    <dgm:pt modelId="{728A5C45-E327-4DF2-8AEB-D348241AA63F}" type="pres">
      <dgm:prSet presAssocID="{3CDF3B6D-AAA2-443A-A91D-A33FBA2390CB}" presName="txThree" presStyleLbl="node3" presStyleIdx="6" presStyleCnt="9" custScaleX="134661" custLinFactX="26850" custLinFactNeighborX="100000" custLinFactNeighborY="986">
        <dgm:presLayoutVars>
          <dgm:chPref val="3"/>
        </dgm:presLayoutVars>
      </dgm:prSet>
      <dgm:spPr/>
    </dgm:pt>
    <dgm:pt modelId="{5FEB2FDD-7BE7-4C50-BC06-8D0BC250087E}" type="pres">
      <dgm:prSet presAssocID="{3CDF3B6D-AAA2-443A-A91D-A33FBA2390CB}" presName="horzThree" presStyleCnt="0"/>
      <dgm:spPr/>
    </dgm:pt>
    <dgm:pt modelId="{1308654E-E5BD-4D02-BB9A-F66323765617}" type="pres">
      <dgm:prSet presAssocID="{15D7FDAB-7D4F-482C-833A-EA45183F5952}" presName="sibSpaceThree" presStyleCnt="0"/>
      <dgm:spPr/>
    </dgm:pt>
    <dgm:pt modelId="{AA8EF6E8-82D0-441E-A30F-CD69DFCF9D41}" type="pres">
      <dgm:prSet presAssocID="{47FFBB79-BC74-486C-B7DF-12D51AC1F254}" presName="vertThree" presStyleCnt="0"/>
      <dgm:spPr/>
    </dgm:pt>
    <dgm:pt modelId="{6E00FEB1-0F12-4947-B5BF-147210E00BD9}" type="pres">
      <dgm:prSet presAssocID="{47FFBB79-BC74-486C-B7DF-12D51AC1F254}" presName="txThree" presStyleLbl="node3" presStyleIdx="7" presStyleCnt="9" custScaleX="123717" custLinFactX="-36553" custLinFactNeighborX="-100000" custLinFactNeighborY="-786">
        <dgm:presLayoutVars>
          <dgm:chPref val="3"/>
        </dgm:presLayoutVars>
      </dgm:prSet>
      <dgm:spPr/>
    </dgm:pt>
    <dgm:pt modelId="{B386DA04-205E-4F1C-96CA-F8F7A2411472}" type="pres">
      <dgm:prSet presAssocID="{47FFBB79-BC74-486C-B7DF-12D51AC1F254}" presName="horzThree" presStyleCnt="0"/>
      <dgm:spPr/>
    </dgm:pt>
    <dgm:pt modelId="{10DB8718-C44E-448C-94C2-2C79AD5ED16B}" type="pres">
      <dgm:prSet presAssocID="{D02D98DB-456C-44D0-B286-62296A56132B}" presName="sibSpaceThree" presStyleCnt="0"/>
      <dgm:spPr/>
    </dgm:pt>
    <dgm:pt modelId="{46744E4E-3A59-4063-8867-7F2EEB547585}" type="pres">
      <dgm:prSet presAssocID="{619E6042-6BEA-416E-A4A1-EE701E46F69E}" presName="vertThree" presStyleCnt="0"/>
      <dgm:spPr/>
    </dgm:pt>
    <dgm:pt modelId="{02CA13D6-712C-43F0-8FA3-AD810277474F}" type="pres">
      <dgm:prSet presAssocID="{619E6042-6BEA-416E-A4A1-EE701E46F69E}" presName="txThree" presStyleLbl="node3" presStyleIdx="8" presStyleCnt="9" custScaleX="128502">
        <dgm:presLayoutVars>
          <dgm:chPref val="3"/>
        </dgm:presLayoutVars>
      </dgm:prSet>
      <dgm:spPr/>
    </dgm:pt>
    <dgm:pt modelId="{19047901-0131-4ECC-8C7D-2CCD6A249CBC}" type="pres">
      <dgm:prSet presAssocID="{619E6042-6BEA-416E-A4A1-EE701E46F69E}" presName="horzThree" presStyleCnt="0"/>
      <dgm:spPr/>
    </dgm:pt>
  </dgm:ptLst>
  <dgm:cxnLst>
    <dgm:cxn modelId="{BE8BB911-2EBA-4F4A-BBC3-7C10CAEE12D9}" srcId="{191FB125-5146-494D-B7CE-DA672B5DFB7A}" destId="{6980B355-B7A0-479C-91E9-1890C569EA1B}" srcOrd="1" destOrd="0" parTransId="{55F78D17-2388-4E76-9DB4-40D9235666D8}" sibTransId="{EC3104E3-F9E9-4732-A49A-A13B16B1C992}"/>
    <dgm:cxn modelId="{065BB713-544C-44E6-915D-07BD73FA616A}" type="presOf" srcId="{1CACB509-F569-4C2E-B360-BD142121937E}" destId="{4AC0DFDD-8951-41B5-9317-A7F99DAA470B}" srcOrd="0" destOrd="0" presId="urn:microsoft.com/office/officeart/2005/8/layout/architecture"/>
    <dgm:cxn modelId="{D6FB1318-44BC-4E23-A60A-ECF78BF36C69}" srcId="{95529BFB-EA92-46BA-83CB-2CFEB78AB4EB}" destId="{619E6042-6BEA-416E-A4A1-EE701E46F69E}" srcOrd="2" destOrd="0" parTransId="{2D51CC86-CCC7-4E8C-B0D6-C784106F0B47}" sibTransId="{C2CBC442-84DF-4BED-9CD6-49E8DE304767}"/>
    <dgm:cxn modelId="{BAF01026-ACDF-4FD3-9335-C97AAD4B99BE}" srcId="{1CACB509-F569-4C2E-B360-BD142121937E}" destId="{191FB125-5146-494D-B7CE-DA672B5DFB7A}" srcOrd="0" destOrd="0" parTransId="{A5EA2470-36E6-4DD8-8B70-7A7C2BB241C2}" sibTransId="{17781BFB-251A-4B16-A09F-DF0BCE8F8D2A}"/>
    <dgm:cxn modelId="{7B8D0830-FF41-4189-9409-62E52A3878B1}" srcId="{6980B355-B7A0-479C-91E9-1890C569EA1B}" destId="{9F5549EF-0576-4AAD-94EE-638210A0CA6B}" srcOrd="0" destOrd="0" parTransId="{E67EF77A-0F25-407E-AF69-024F973E4FCD}" sibTransId="{F0481E1B-C3B9-4AE1-9A95-2A4E4D39BFD9}"/>
    <dgm:cxn modelId="{4FD5B033-C69C-421B-B5F1-5D89D9618CCC}" type="presOf" srcId="{95529BFB-EA92-46BA-83CB-2CFEB78AB4EB}" destId="{D822FE5C-C5EE-4E2F-9828-79A280DC87A1}" srcOrd="0" destOrd="0" presId="urn:microsoft.com/office/officeart/2005/8/layout/architecture"/>
    <dgm:cxn modelId="{98D5EA36-97FF-4DB2-8461-48D60C942BD7}" type="presOf" srcId="{3CDF3B6D-AAA2-443A-A91D-A33FBA2390CB}" destId="{728A5C45-E327-4DF2-8AEB-D348241AA63F}" srcOrd="0" destOrd="0" presId="urn:microsoft.com/office/officeart/2005/8/layout/architecture"/>
    <dgm:cxn modelId="{FEA19A3A-A354-4723-94B9-BD064F951F48}" type="presOf" srcId="{FB1DB753-96D8-4A24-ABDF-B29DE6FF26ED}" destId="{6F817619-FC86-40E3-AF7B-9130B45C8DF6}" srcOrd="0" destOrd="0" presId="urn:microsoft.com/office/officeart/2005/8/layout/architecture"/>
    <dgm:cxn modelId="{7931D23F-88D5-4357-B16C-242BE00A5F50}" srcId="{A7B449F1-AF9E-4AFD-9653-89EF046D8356}" destId="{28FF6020-E741-4083-A3EE-A8AEEB1EE3CD}" srcOrd="0" destOrd="0" parTransId="{84EDBF4B-F170-41BC-898F-A7F3E2E30E32}" sibTransId="{A1DD192E-BA9E-4023-9734-B3A711068097}"/>
    <dgm:cxn modelId="{68553A5E-FB33-4AB1-8496-61349DB40360}" type="presOf" srcId="{9F5549EF-0576-4AAD-94EE-638210A0CA6B}" destId="{B0BE3A9F-BBE2-4A0F-BEDF-FDCC434E5A2B}" srcOrd="0" destOrd="0" presId="urn:microsoft.com/office/officeart/2005/8/layout/architecture"/>
    <dgm:cxn modelId="{1A540146-6927-424F-A668-F476AD59CA3F}" srcId="{6980B355-B7A0-479C-91E9-1890C569EA1B}" destId="{D28D4C81-C5E9-42A0-927C-99B6C9576062}" srcOrd="2" destOrd="0" parTransId="{EE6B5FB8-C9EF-4F36-A945-DD2CF1996199}" sibTransId="{4A734736-5BC9-4CD8-9E6B-1831D8B2F6E0}"/>
    <dgm:cxn modelId="{79C2AD48-487A-4BB3-8CFD-73888A18299C}" srcId="{95529BFB-EA92-46BA-83CB-2CFEB78AB4EB}" destId="{3CDF3B6D-AAA2-443A-A91D-A33FBA2390CB}" srcOrd="0" destOrd="0" parTransId="{3E9D9035-D6B3-43BB-9F0D-EAEE97486C48}" sibTransId="{15D7FDAB-7D4F-482C-833A-EA45183F5952}"/>
    <dgm:cxn modelId="{3B1EE24F-1C86-40BA-9D6E-EF2B12AA594E}" type="presOf" srcId="{619E6042-6BEA-416E-A4A1-EE701E46F69E}" destId="{02CA13D6-712C-43F0-8FA3-AD810277474F}" srcOrd="0" destOrd="0" presId="urn:microsoft.com/office/officeart/2005/8/layout/architecture"/>
    <dgm:cxn modelId="{F3ED2379-8D4F-4F8B-9844-47107D93C4E4}" type="presOf" srcId="{47FFBB79-BC74-486C-B7DF-12D51AC1F254}" destId="{6E00FEB1-0F12-4947-B5BF-147210E00BD9}" srcOrd="0" destOrd="0" presId="urn:microsoft.com/office/officeart/2005/8/layout/architecture"/>
    <dgm:cxn modelId="{CE7A617C-1D6F-4DB3-873D-5B5A20B3D3A6}" srcId="{191FB125-5146-494D-B7CE-DA672B5DFB7A}" destId="{A7B449F1-AF9E-4AFD-9653-89EF046D8356}" srcOrd="0" destOrd="0" parTransId="{D0A05BF5-99C1-4F94-8654-0BC73DCFD6DF}" sibTransId="{0CD98E0E-FF19-4F4B-B582-53611C8F9EE1}"/>
    <dgm:cxn modelId="{C46EEA88-7D1E-403C-A304-A906858130BB}" srcId="{6980B355-B7A0-479C-91E9-1890C569EA1B}" destId="{0C5E8BC8-E103-4181-9375-9CA8441DD367}" srcOrd="1" destOrd="0" parTransId="{DDCE4DCC-6027-4B6E-96AE-F38CDD53B5C1}" sibTransId="{04210B14-929E-46DA-83CF-52822010DD7D}"/>
    <dgm:cxn modelId="{FFDC2590-3C7C-4141-AC62-8983D86ABA9F}" type="presOf" srcId="{A7B449F1-AF9E-4AFD-9653-89EF046D8356}" destId="{891A722F-46F6-4B89-B5C3-46B0B2B638FB}" srcOrd="0" destOrd="0" presId="urn:microsoft.com/office/officeart/2005/8/layout/architecture"/>
    <dgm:cxn modelId="{9FDB7E9C-A00A-4F79-B2DB-CB5F549D731D}" srcId="{A7B449F1-AF9E-4AFD-9653-89EF046D8356}" destId="{FB1DB753-96D8-4A24-ABDF-B29DE6FF26ED}" srcOrd="2" destOrd="0" parTransId="{33D9EDA7-C40F-48AB-B92F-9DE3440FEC37}" sibTransId="{AC3BA3DE-A161-49D0-914A-DE281388B976}"/>
    <dgm:cxn modelId="{BD7C06AC-1389-4002-95E3-1A2C398E642E}" type="presOf" srcId="{28FF6020-E741-4083-A3EE-A8AEEB1EE3CD}" destId="{09E98C46-FA5D-4A60-A4E5-0FF33FD8B4C0}" srcOrd="0" destOrd="0" presId="urn:microsoft.com/office/officeart/2005/8/layout/architecture"/>
    <dgm:cxn modelId="{871BFDC5-938A-478E-86BA-43151543F6D5}" type="presOf" srcId="{D28D4C81-C5E9-42A0-927C-99B6C9576062}" destId="{624AFA25-AEDD-480F-8D40-5CFECFBE1E91}" srcOrd="0" destOrd="0" presId="urn:microsoft.com/office/officeart/2005/8/layout/architecture"/>
    <dgm:cxn modelId="{38562BC8-5BA2-4EF3-A288-A5D1087C6B5D}" srcId="{95529BFB-EA92-46BA-83CB-2CFEB78AB4EB}" destId="{47FFBB79-BC74-486C-B7DF-12D51AC1F254}" srcOrd="1" destOrd="0" parTransId="{7AD57976-81FC-40AB-A6FE-15F5121F89A3}" sibTransId="{D02D98DB-456C-44D0-B286-62296A56132B}"/>
    <dgm:cxn modelId="{7C2146DF-9D8D-48E9-95C3-957B8159B468}" type="presOf" srcId="{191FB125-5146-494D-B7CE-DA672B5DFB7A}" destId="{E0733F0E-4BCA-4DA4-95DF-2DBA03DBC869}" srcOrd="0" destOrd="0" presId="urn:microsoft.com/office/officeart/2005/8/layout/architecture"/>
    <dgm:cxn modelId="{2E8368E8-98E5-4832-9C2F-1C1B9AA2B4D3}" type="presOf" srcId="{F0542732-EDEC-46B9-A418-69C0FAA2557E}" destId="{5904A9BA-0E71-4C3C-9599-12B57A5CA85E}" srcOrd="0" destOrd="0" presId="urn:microsoft.com/office/officeart/2005/8/layout/architecture"/>
    <dgm:cxn modelId="{8A69B9EA-3B15-4378-A30C-B38D98E24A54}" srcId="{191FB125-5146-494D-B7CE-DA672B5DFB7A}" destId="{95529BFB-EA92-46BA-83CB-2CFEB78AB4EB}" srcOrd="2" destOrd="0" parTransId="{EA57EEE1-4A25-48BC-9BCC-2DB8ED30D72E}" sibTransId="{BA8BF613-D03E-417D-B8F8-7969923F7C65}"/>
    <dgm:cxn modelId="{4967BAEE-4BE8-4896-B1FB-A9E23D2226CD}" type="presOf" srcId="{0C5E8BC8-E103-4181-9375-9CA8441DD367}" destId="{E5A17D36-7489-4504-B06B-978BD811DE3C}" srcOrd="0" destOrd="0" presId="urn:microsoft.com/office/officeart/2005/8/layout/architecture"/>
    <dgm:cxn modelId="{2C0261F1-2D91-4C7C-8009-B0438123A4F2}" srcId="{A7B449F1-AF9E-4AFD-9653-89EF046D8356}" destId="{F0542732-EDEC-46B9-A418-69C0FAA2557E}" srcOrd="1" destOrd="0" parTransId="{710CCAA7-C87E-430A-903A-C247A3C92226}" sibTransId="{1357F8D6-9541-4F8E-A1F3-2F1DF11CA9AF}"/>
    <dgm:cxn modelId="{84A11EFC-B639-4E1E-B3CD-30CE003B3D8F}" type="presOf" srcId="{6980B355-B7A0-479C-91E9-1890C569EA1B}" destId="{00CE076D-D18B-4295-869D-186B2A5AE8B0}" srcOrd="0" destOrd="0" presId="urn:microsoft.com/office/officeart/2005/8/layout/architecture"/>
    <dgm:cxn modelId="{CE91CCF0-58AD-4B00-950D-695D07E0926E}" type="presParOf" srcId="{4AC0DFDD-8951-41B5-9317-A7F99DAA470B}" destId="{0F55AC5D-1705-4DD3-AEB7-8E4DF4498E01}" srcOrd="0" destOrd="0" presId="urn:microsoft.com/office/officeart/2005/8/layout/architecture"/>
    <dgm:cxn modelId="{1694244B-D1DA-4BE1-BCCF-3B6B6CA2C235}" type="presParOf" srcId="{0F55AC5D-1705-4DD3-AEB7-8E4DF4498E01}" destId="{E0733F0E-4BCA-4DA4-95DF-2DBA03DBC869}" srcOrd="0" destOrd="0" presId="urn:microsoft.com/office/officeart/2005/8/layout/architecture"/>
    <dgm:cxn modelId="{B6015B6B-17B7-45AE-B450-A5D1CC20423B}" type="presParOf" srcId="{0F55AC5D-1705-4DD3-AEB7-8E4DF4498E01}" destId="{0E6880BE-E0A3-4BB2-84DF-C83B5129973E}" srcOrd="1" destOrd="0" presId="urn:microsoft.com/office/officeart/2005/8/layout/architecture"/>
    <dgm:cxn modelId="{0F565173-C3F0-420C-B133-6360F48FC6E9}" type="presParOf" srcId="{0F55AC5D-1705-4DD3-AEB7-8E4DF4498E01}" destId="{21878428-99EE-4463-AC0E-3D5FE02BDE63}" srcOrd="2" destOrd="0" presId="urn:microsoft.com/office/officeart/2005/8/layout/architecture"/>
    <dgm:cxn modelId="{F3A68360-F383-4562-BAFB-13B927FD9952}" type="presParOf" srcId="{21878428-99EE-4463-AC0E-3D5FE02BDE63}" destId="{3BB263BA-B8C6-448A-B5B6-211674D759D8}" srcOrd="0" destOrd="0" presId="urn:microsoft.com/office/officeart/2005/8/layout/architecture"/>
    <dgm:cxn modelId="{D97BCE91-4A15-4F88-904C-01E4DF3B903E}" type="presParOf" srcId="{3BB263BA-B8C6-448A-B5B6-211674D759D8}" destId="{891A722F-46F6-4B89-B5C3-46B0B2B638FB}" srcOrd="0" destOrd="0" presId="urn:microsoft.com/office/officeart/2005/8/layout/architecture"/>
    <dgm:cxn modelId="{69211B01-EA2D-4684-AB73-9DE20FDCB667}" type="presParOf" srcId="{3BB263BA-B8C6-448A-B5B6-211674D759D8}" destId="{092086B5-895E-4B91-920E-0E973A92FEB7}" srcOrd="1" destOrd="0" presId="urn:microsoft.com/office/officeart/2005/8/layout/architecture"/>
    <dgm:cxn modelId="{469EE7D8-B382-4222-9C3C-B4981FDB39AB}" type="presParOf" srcId="{3BB263BA-B8C6-448A-B5B6-211674D759D8}" destId="{54E7AD34-6C5C-441A-AC36-47FFDD391C7B}" srcOrd="2" destOrd="0" presId="urn:microsoft.com/office/officeart/2005/8/layout/architecture"/>
    <dgm:cxn modelId="{1AECFBB9-4D09-49CB-9D51-3A15381920BC}" type="presParOf" srcId="{54E7AD34-6C5C-441A-AC36-47FFDD391C7B}" destId="{1AC7AAA1-A6F6-49D0-877E-C2A93FCCAC84}" srcOrd="0" destOrd="0" presId="urn:microsoft.com/office/officeart/2005/8/layout/architecture"/>
    <dgm:cxn modelId="{B5EDF38F-2EC2-4744-B97F-A26F6C93D3AE}" type="presParOf" srcId="{1AC7AAA1-A6F6-49D0-877E-C2A93FCCAC84}" destId="{09E98C46-FA5D-4A60-A4E5-0FF33FD8B4C0}" srcOrd="0" destOrd="0" presId="urn:microsoft.com/office/officeart/2005/8/layout/architecture"/>
    <dgm:cxn modelId="{D76BBD35-B63C-4FE1-B79E-1265EED7437E}" type="presParOf" srcId="{1AC7AAA1-A6F6-49D0-877E-C2A93FCCAC84}" destId="{581C9BB8-BCB9-4F82-9906-B027C7222030}" srcOrd="1" destOrd="0" presId="urn:microsoft.com/office/officeart/2005/8/layout/architecture"/>
    <dgm:cxn modelId="{09F13F0E-BE86-4A49-B6DA-9A7B7B549600}" type="presParOf" srcId="{54E7AD34-6C5C-441A-AC36-47FFDD391C7B}" destId="{CA06CFA3-7E7D-476D-AAB0-883DFBCD3BDB}" srcOrd="1" destOrd="0" presId="urn:microsoft.com/office/officeart/2005/8/layout/architecture"/>
    <dgm:cxn modelId="{AF6F432C-DF97-4A47-A815-A9F55E2B10BF}" type="presParOf" srcId="{54E7AD34-6C5C-441A-AC36-47FFDD391C7B}" destId="{03B964FA-F484-4D0A-A7BE-C4FB3DE9504F}" srcOrd="2" destOrd="0" presId="urn:microsoft.com/office/officeart/2005/8/layout/architecture"/>
    <dgm:cxn modelId="{95E47344-9148-493E-8F54-81AD99CEC8AC}" type="presParOf" srcId="{03B964FA-F484-4D0A-A7BE-C4FB3DE9504F}" destId="{5904A9BA-0E71-4C3C-9599-12B57A5CA85E}" srcOrd="0" destOrd="0" presId="urn:microsoft.com/office/officeart/2005/8/layout/architecture"/>
    <dgm:cxn modelId="{D94589A4-7C35-4C5E-87B7-060F7B938C9D}" type="presParOf" srcId="{03B964FA-F484-4D0A-A7BE-C4FB3DE9504F}" destId="{5D6E1E2F-53BE-4FC3-9E11-E96D5C4D065F}" srcOrd="1" destOrd="0" presId="urn:microsoft.com/office/officeart/2005/8/layout/architecture"/>
    <dgm:cxn modelId="{100E6ADE-F052-4E44-B031-762F57D2FEA3}" type="presParOf" srcId="{54E7AD34-6C5C-441A-AC36-47FFDD391C7B}" destId="{EAD3ADEA-1FD5-4B52-A36D-DFEC4B387C8A}" srcOrd="3" destOrd="0" presId="urn:microsoft.com/office/officeart/2005/8/layout/architecture"/>
    <dgm:cxn modelId="{12173540-BDB9-4CAC-A149-35B1B655D3AB}" type="presParOf" srcId="{54E7AD34-6C5C-441A-AC36-47FFDD391C7B}" destId="{D7310A23-D870-46F0-9144-B7CD05D208C7}" srcOrd="4" destOrd="0" presId="urn:microsoft.com/office/officeart/2005/8/layout/architecture"/>
    <dgm:cxn modelId="{C8021B30-022E-4027-B0F2-425E0BE3C0EC}" type="presParOf" srcId="{D7310A23-D870-46F0-9144-B7CD05D208C7}" destId="{6F817619-FC86-40E3-AF7B-9130B45C8DF6}" srcOrd="0" destOrd="0" presId="urn:microsoft.com/office/officeart/2005/8/layout/architecture"/>
    <dgm:cxn modelId="{76CC6D71-1945-48A3-AF03-1497C2A73A5F}" type="presParOf" srcId="{D7310A23-D870-46F0-9144-B7CD05D208C7}" destId="{B024CAF1-5C19-4E3A-A275-E02A00EB0336}" srcOrd="1" destOrd="0" presId="urn:microsoft.com/office/officeart/2005/8/layout/architecture"/>
    <dgm:cxn modelId="{8BF73E17-8211-4051-91F1-0CB007639E50}" type="presParOf" srcId="{21878428-99EE-4463-AC0E-3D5FE02BDE63}" destId="{537FC064-00A5-4065-8F2C-BF935645200B}" srcOrd="1" destOrd="0" presId="urn:microsoft.com/office/officeart/2005/8/layout/architecture"/>
    <dgm:cxn modelId="{240AAFF9-E23F-4B90-9178-3E8CDF4249CD}" type="presParOf" srcId="{21878428-99EE-4463-AC0E-3D5FE02BDE63}" destId="{69F2A8EB-0B67-47FF-9CE5-C15E4C33C8AA}" srcOrd="2" destOrd="0" presId="urn:microsoft.com/office/officeart/2005/8/layout/architecture"/>
    <dgm:cxn modelId="{1F7286E2-BA5F-4287-9DFE-53649487F4E4}" type="presParOf" srcId="{69F2A8EB-0B67-47FF-9CE5-C15E4C33C8AA}" destId="{00CE076D-D18B-4295-869D-186B2A5AE8B0}" srcOrd="0" destOrd="0" presId="urn:microsoft.com/office/officeart/2005/8/layout/architecture"/>
    <dgm:cxn modelId="{2F174CB5-0A18-49E7-A018-33FEB53F932A}" type="presParOf" srcId="{69F2A8EB-0B67-47FF-9CE5-C15E4C33C8AA}" destId="{04C34F1B-8F23-48EE-92A6-FC8B6E89B423}" srcOrd="1" destOrd="0" presId="urn:microsoft.com/office/officeart/2005/8/layout/architecture"/>
    <dgm:cxn modelId="{8318D927-6237-464D-A695-325CC2CF698D}" type="presParOf" srcId="{69F2A8EB-0B67-47FF-9CE5-C15E4C33C8AA}" destId="{CD0840C6-EA76-45CA-81DC-E52E4A1FC1B8}" srcOrd="2" destOrd="0" presId="urn:microsoft.com/office/officeart/2005/8/layout/architecture"/>
    <dgm:cxn modelId="{922B3A4F-1D95-48C4-93F5-78763C511E17}" type="presParOf" srcId="{CD0840C6-EA76-45CA-81DC-E52E4A1FC1B8}" destId="{1EE494AC-BC98-48FA-B8E9-CE046E610EB7}" srcOrd="0" destOrd="0" presId="urn:microsoft.com/office/officeart/2005/8/layout/architecture"/>
    <dgm:cxn modelId="{8EE8EA3A-FCAC-4CB4-ACB0-FF3CB6923E1D}" type="presParOf" srcId="{1EE494AC-BC98-48FA-B8E9-CE046E610EB7}" destId="{B0BE3A9F-BBE2-4A0F-BEDF-FDCC434E5A2B}" srcOrd="0" destOrd="0" presId="urn:microsoft.com/office/officeart/2005/8/layout/architecture"/>
    <dgm:cxn modelId="{37608A0D-457A-4D13-AD5C-2252F63E71F3}" type="presParOf" srcId="{1EE494AC-BC98-48FA-B8E9-CE046E610EB7}" destId="{2F467EFD-30FE-433B-A90E-9A61340BFB1C}" srcOrd="1" destOrd="0" presId="urn:microsoft.com/office/officeart/2005/8/layout/architecture"/>
    <dgm:cxn modelId="{99E416AA-52E3-4B40-8518-8A864A368D28}" type="presParOf" srcId="{CD0840C6-EA76-45CA-81DC-E52E4A1FC1B8}" destId="{31765083-5F67-4A9F-9909-C48FAE026D23}" srcOrd="1" destOrd="0" presId="urn:microsoft.com/office/officeart/2005/8/layout/architecture"/>
    <dgm:cxn modelId="{3DF8527F-F162-4817-B25D-D1029477AD2D}" type="presParOf" srcId="{CD0840C6-EA76-45CA-81DC-E52E4A1FC1B8}" destId="{052E38D2-E5E2-4BFB-A7E5-EEEB1C380DF5}" srcOrd="2" destOrd="0" presId="urn:microsoft.com/office/officeart/2005/8/layout/architecture"/>
    <dgm:cxn modelId="{3AFA14FF-B9A6-4655-B5EB-8941848D3717}" type="presParOf" srcId="{052E38D2-E5E2-4BFB-A7E5-EEEB1C380DF5}" destId="{E5A17D36-7489-4504-B06B-978BD811DE3C}" srcOrd="0" destOrd="0" presId="urn:microsoft.com/office/officeart/2005/8/layout/architecture"/>
    <dgm:cxn modelId="{31D3209D-847A-4660-AE42-B7B99E8DC08C}" type="presParOf" srcId="{052E38D2-E5E2-4BFB-A7E5-EEEB1C380DF5}" destId="{C6312C1A-F9EB-4C7B-B53A-7225871B3A6A}" srcOrd="1" destOrd="0" presId="urn:microsoft.com/office/officeart/2005/8/layout/architecture"/>
    <dgm:cxn modelId="{7C549675-C6C9-4890-B61B-0E99102DB8C3}" type="presParOf" srcId="{CD0840C6-EA76-45CA-81DC-E52E4A1FC1B8}" destId="{A0F3B695-20BD-485A-99B3-D8E6290B944D}" srcOrd="3" destOrd="0" presId="urn:microsoft.com/office/officeart/2005/8/layout/architecture"/>
    <dgm:cxn modelId="{BB8AAF6A-FFD3-49EC-B1A8-242B4E216DDC}" type="presParOf" srcId="{CD0840C6-EA76-45CA-81DC-E52E4A1FC1B8}" destId="{DFF93F35-D69E-4475-AE38-A3D68C82EEE5}" srcOrd="4" destOrd="0" presId="urn:microsoft.com/office/officeart/2005/8/layout/architecture"/>
    <dgm:cxn modelId="{EB7345E5-1173-439A-85B8-64A33DCE1B43}" type="presParOf" srcId="{DFF93F35-D69E-4475-AE38-A3D68C82EEE5}" destId="{624AFA25-AEDD-480F-8D40-5CFECFBE1E91}" srcOrd="0" destOrd="0" presId="urn:microsoft.com/office/officeart/2005/8/layout/architecture"/>
    <dgm:cxn modelId="{E84D7879-F24B-48D9-B1F9-E61C525A89E7}" type="presParOf" srcId="{DFF93F35-D69E-4475-AE38-A3D68C82EEE5}" destId="{5DC0363A-90AB-472C-80F5-DC6DB003B067}" srcOrd="1" destOrd="0" presId="urn:microsoft.com/office/officeart/2005/8/layout/architecture"/>
    <dgm:cxn modelId="{DCD7F6C8-8039-4DF0-8AAF-0D8C20E3CE78}" type="presParOf" srcId="{21878428-99EE-4463-AC0E-3D5FE02BDE63}" destId="{01DA2325-974F-4A0D-8409-B06A90CBA3A9}" srcOrd="3" destOrd="0" presId="urn:microsoft.com/office/officeart/2005/8/layout/architecture"/>
    <dgm:cxn modelId="{FFA07DAF-2EDF-40B9-BFC1-95639BBCFF5D}" type="presParOf" srcId="{21878428-99EE-4463-AC0E-3D5FE02BDE63}" destId="{84B5A847-7F1B-422F-B9EE-44D179888583}" srcOrd="4" destOrd="0" presId="urn:microsoft.com/office/officeart/2005/8/layout/architecture"/>
    <dgm:cxn modelId="{7D45D1AC-0FE3-41DB-8F7E-5CC8ABDF70CC}" type="presParOf" srcId="{84B5A847-7F1B-422F-B9EE-44D179888583}" destId="{D822FE5C-C5EE-4E2F-9828-79A280DC87A1}" srcOrd="0" destOrd="0" presId="urn:microsoft.com/office/officeart/2005/8/layout/architecture"/>
    <dgm:cxn modelId="{D8C33621-96C2-459C-954F-23BBE7DA8744}" type="presParOf" srcId="{84B5A847-7F1B-422F-B9EE-44D179888583}" destId="{A88576F4-1ECC-417E-BC52-764915BCFAFD}" srcOrd="1" destOrd="0" presId="urn:microsoft.com/office/officeart/2005/8/layout/architecture"/>
    <dgm:cxn modelId="{CCDFF98A-5FB5-4B04-A8A2-0A36ADE5281E}" type="presParOf" srcId="{84B5A847-7F1B-422F-B9EE-44D179888583}" destId="{3D1093EB-9D65-4C25-B1CB-5ACB1AC60683}" srcOrd="2" destOrd="0" presId="urn:microsoft.com/office/officeart/2005/8/layout/architecture"/>
    <dgm:cxn modelId="{CF9998A0-333F-4A01-AEFA-EEDB0234BF05}" type="presParOf" srcId="{3D1093EB-9D65-4C25-B1CB-5ACB1AC60683}" destId="{733904CB-8CAE-48BE-A0D2-6108936E71D0}" srcOrd="0" destOrd="0" presId="urn:microsoft.com/office/officeart/2005/8/layout/architecture"/>
    <dgm:cxn modelId="{ED7B2643-7A23-4A05-B0AB-6296568D32C9}" type="presParOf" srcId="{733904CB-8CAE-48BE-A0D2-6108936E71D0}" destId="{728A5C45-E327-4DF2-8AEB-D348241AA63F}" srcOrd="0" destOrd="0" presId="urn:microsoft.com/office/officeart/2005/8/layout/architecture"/>
    <dgm:cxn modelId="{594E2D06-E93E-4814-9548-40497F9BE84F}" type="presParOf" srcId="{733904CB-8CAE-48BE-A0D2-6108936E71D0}" destId="{5FEB2FDD-7BE7-4C50-BC06-8D0BC250087E}" srcOrd="1" destOrd="0" presId="urn:microsoft.com/office/officeart/2005/8/layout/architecture"/>
    <dgm:cxn modelId="{DD45B9AF-CD86-4C1B-92C0-1B291D158EA1}" type="presParOf" srcId="{3D1093EB-9D65-4C25-B1CB-5ACB1AC60683}" destId="{1308654E-E5BD-4D02-BB9A-F66323765617}" srcOrd="1" destOrd="0" presId="urn:microsoft.com/office/officeart/2005/8/layout/architecture"/>
    <dgm:cxn modelId="{0F9D7254-CEC2-4D3F-B638-6F9B2B91463C}" type="presParOf" srcId="{3D1093EB-9D65-4C25-B1CB-5ACB1AC60683}" destId="{AA8EF6E8-82D0-441E-A30F-CD69DFCF9D41}" srcOrd="2" destOrd="0" presId="urn:microsoft.com/office/officeart/2005/8/layout/architecture"/>
    <dgm:cxn modelId="{642457E1-E655-4BD1-AC60-5F8EA4F0F8CF}" type="presParOf" srcId="{AA8EF6E8-82D0-441E-A30F-CD69DFCF9D41}" destId="{6E00FEB1-0F12-4947-B5BF-147210E00BD9}" srcOrd="0" destOrd="0" presId="urn:microsoft.com/office/officeart/2005/8/layout/architecture"/>
    <dgm:cxn modelId="{B78DB779-A63D-48C8-AA0E-F0291C1CF474}" type="presParOf" srcId="{AA8EF6E8-82D0-441E-A30F-CD69DFCF9D41}" destId="{B386DA04-205E-4F1C-96CA-F8F7A2411472}" srcOrd="1" destOrd="0" presId="urn:microsoft.com/office/officeart/2005/8/layout/architecture"/>
    <dgm:cxn modelId="{901E0D6F-38D8-4DCA-8120-9228601A8FA5}" type="presParOf" srcId="{3D1093EB-9D65-4C25-B1CB-5ACB1AC60683}" destId="{10DB8718-C44E-448C-94C2-2C79AD5ED16B}" srcOrd="3" destOrd="0" presId="urn:microsoft.com/office/officeart/2005/8/layout/architecture"/>
    <dgm:cxn modelId="{D1F7E979-FBA6-4A81-BDB8-01D2376C04D0}" type="presParOf" srcId="{3D1093EB-9D65-4C25-B1CB-5ACB1AC60683}" destId="{46744E4E-3A59-4063-8867-7F2EEB547585}" srcOrd="4" destOrd="0" presId="urn:microsoft.com/office/officeart/2005/8/layout/architecture"/>
    <dgm:cxn modelId="{65251C07-88E1-478F-B3DF-6C7BAED7CAD9}" type="presParOf" srcId="{46744E4E-3A59-4063-8867-7F2EEB547585}" destId="{02CA13D6-712C-43F0-8FA3-AD810277474F}" srcOrd="0" destOrd="0" presId="urn:microsoft.com/office/officeart/2005/8/layout/architecture"/>
    <dgm:cxn modelId="{581BAB8C-7F7C-49DC-833E-58A286D8DA0E}" type="presParOf" srcId="{46744E4E-3A59-4063-8867-7F2EEB547585}" destId="{19047901-0131-4ECC-8C7D-2CCD6A249CBC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9E080B-F5B3-436F-888B-ACDC57E6EE18}" type="doc">
      <dgm:prSet loTypeId="urn:microsoft.com/office/officeart/2011/layout/TabList" loCatId="list" qsTypeId="urn:microsoft.com/office/officeart/2005/8/quickstyle/simple1#2" qsCatId="simple" csTypeId="urn:microsoft.com/office/officeart/2005/8/colors/colorful3#1" csCatId="colorful" phldr="1"/>
      <dgm:spPr/>
      <dgm:t>
        <a:bodyPr/>
        <a:lstStyle/>
        <a:p>
          <a:endParaRPr lang="en-IE"/>
        </a:p>
      </dgm:t>
    </dgm:pt>
    <dgm:pt modelId="{547AFD34-8038-4864-B642-DE26695D9874}">
      <dgm:prSet phldrT="[Text]" custT="1"/>
      <dgm:spPr/>
      <dgm:t>
        <a:bodyPr/>
        <a:lstStyle/>
        <a:p>
          <a:r>
            <a:rPr lang="en-US" sz="2800">
              <a:effectLst/>
              <a:latin typeface="+mj-lt"/>
            </a:rPr>
            <a:t> Yearly Review in Brussels</a:t>
          </a:r>
          <a:endParaRPr lang="en-IE" sz="2800">
            <a:latin typeface="+mj-lt"/>
          </a:endParaRPr>
        </a:p>
      </dgm:t>
    </dgm:pt>
    <dgm:pt modelId="{14020C5F-E4C0-4528-A5D2-9395758FD2F7}" type="parTrans" cxnId="{3D0F6C16-460C-444B-8ABD-69E47142DFBF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2326600F-9B9F-4C70-ADB4-DC752B88792D}" type="sibTrans" cxnId="{3D0F6C16-460C-444B-8ABD-69E47142DFBF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428366D9-8333-4F68-890E-342A12191790}">
      <dgm:prSet phldrT="[Text]" custT="1"/>
      <dgm:spPr/>
      <dgm:t>
        <a:bodyPr/>
        <a:lstStyle/>
        <a:p>
          <a:r>
            <a:rPr lang="en-IE" sz="2800">
              <a:latin typeface="+mj-lt"/>
            </a:rPr>
            <a:t>Monitoring ≠ Evaluation</a:t>
          </a:r>
        </a:p>
      </dgm:t>
    </dgm:pt>
    <dgm:pt modelId="{69A8F7F9-B7E2-45A9-9E3E-AF45D2F03A11}" type="parTrans" cxnId="{B8BFF372-374E-4AD2-ACEA-221D3775676B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EF4044A3-4AFF-411C-AE87-AB772E1723A0}" type="sibTrans" cxnId="{B8BFF372-374E-4AD2-ACEA-221D3775676B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47210CD4-1ED7-42EA-A808-00BA3C4C0AA0}">
      <dgm:prSet phldrT="[Text]" custT="1"/>
      <dgm:spPr/>
      <dgm:t>
        <a:bodyPr/>
        <a:lstStyle/>
        <a:p>
          <a:r>
            <a:rPr lang="en-IE" sz="2800">
              <a:latin typeface="+mj-lt"/>
            </a:rPr>
            <a:t>Data collection</a:t>
          </a:r>
        </a:p>
      </dgm:t>
    </dgm:pt>
    <dgm:pt modelId="{306EC71D-6881-4A01-8AF8-ADB01AF9EC85}" type="parTrans" cxnId="{F511B3B8-59F0-439D-87F0-94E19D90A0C3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A91ED8E9-3C56-4DC5-98F0-0D51F2E58AD2}" type="sibTrans" cxnId="{F511B3B8-59F0-439D-87F0-94E19D90A0C3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FFC560ED-62C5-4A9C-B7CF-A5C5176798FE}">
      <dgm:prSet phldrT="[Text]" custT="1"/>
      <dgm:spPr/>
      <dgm:t>
        <a:bodyPr anchor="ctr"/>
        <a:lstStyle/>
        <a:p>
          <a:pPr algn="just"/>
          <a:r>
            <a:rPr lang="en-US" sz="2000">
              <a:effectLst/>
              <a:latin typeface="+mj-lt"/>
            </a:rPr>
            <a:t>Secure </a:t>
          </a:r>
          <a:r>
            <a:rPr lang="en-US" sz="2000" b="1">
              <a:effectLst/>
              <a:latin typeface="+mj-lt"/>
            </a:rPr>
            <a:t>budget to cover travel costs </a:t>
          </a:r>
          <a:r>
            <a:rPr lang="en-US" sz="2000">
              <a:effectLst/>
              <a:latin typeface="+mj-lt"/>
            </a:rPr>
            <a:t>for all project staff (beneficiaries, IB and EB representatives) for yearly review meetings in Brussels</a:t>
          </a:r>
          <a:endParaRPr lang="en-IE" sz="2000">
            <a:latin typeface="+mj-lt"/>
          </a:endParaRPr>
        </a:p>
      </dgm:t>
    </dgm:pt>
    <dgm:pt modelId="{79816EE5-6D9C-4A02-AB01-DFA7B0CDDD05}" type="parTrans" cxnId="{104BE99C-71EE-4874-9BD9-3D95C1AA6150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A12AC407-B5C4-4C03-BBDA-804CE181914D}" type="sibTrans" cxnId="{104BE99C-71EE-4874-9BD9-3D95C1AA6150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A02315C0-9F83-4F81-B175-278BD7687D98}">
      <dgm:prSet phldrT="[Text]" custT="1"/>
      <dgm:spPr/>
      <dgm:t>
        <a:bodyPr anchor="ctr"/>
        <a:lstStyle/>
        <a:p>
          <a:pPr algn="just"/>
          <a:r>
            <a:rPr lang="en-US" sz="2000">
              <a:latin typeface="+mj-lt"/>
            </a:rPr>
            <a:t>Pay attention to the differences between Monitoring and Evaluation. Project monitoring is under applicant’s remit (</a:t>
          </a:r>
          <a:r>
            <a:rPr lang="en-US" sz="2000" i="1">
              <a:latin typeface="+mj-lt"/>
            </a:rPr>
            <a:t>you need to explain how</a:t>
          </a:r>
          <a:r>
            <a:rPr lang="en-US" sz="2000">
              <a:latin typeface="+mj-lt"/>
            </a:rPr>
            <a:t>) while evaluation is done by an EB (</a:t>
          </a:r>
          <a:r>
            <a:rPr lang="en-US" sz="2000" i="1">
              <a:latin typeface="+mj-lt"/>
            </a:rPr>
            <a:t>external company that uses their own methodology</a:t>
          </a:r>
          <a:r>
            <a:rPr lang="en-US" sz="2000">
              <a:latin typeface="+mj-lt"/>
            </a:rPr>
            <a:t>)</a:t>
          </a:r>
          <a:endParaRPr lang="en-IE" sz="2000">
            <a:latin typeface="+mj-lt"/>
          </a:endParaRPr>
        </a:p>
      </dgm:t>
    </dgm:pt>
    <dgm:pt modelId="{B88B96BC-63AA-4A77-BDFB-5CA5859B6C84}" type="parTrans" cxnId="{52CC3B79-4CD2-43C0-8C27-40B4887E1EDC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F2D59EBF-2759-4CF9-9FE9-F98AAA390E46}" type="sibTrans" cxnId="{52CC3B79-4CD2-43C0-8C27-40B4887E1EDC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A0CD53ED-8D0B-40B7-B05E-4E19E183B3EC}">
      <dgm:prSet phldrT="[Text]" custT="1"/>
      <dgm:spPr/>
      <dgm:t>
        <a:bodyPr anchor="ctr"/>
        <a:lstStyle/>
        <a:p>
          <a:pPr algn="just">
            <a:buNone/>
          </a:pPr>
          <a:r>
            <a:rPr lang="en-US" sz="2000">
              <a:latin typeface="+mj-lt"/>
            </a:rPr>
            <a:t>When preparing the proposal, focus on how you will be collecting and managing precise, high-quality data from the outset. This will help you track indicators.</a:t>
          </a:r>
          <a:endParaRPr lang="en-IE" sz="2000">
            <a:latin typeface="+mj-lt"/>
          </a:endParaRPr>
        </a:p>
      </dgm:t>
    </dgm:pt>
    <dgm:pt modelId="{5794BA9A-88E2-491F-AD0F-2F009C2C34B1}" type="parTrans" cxnId="{043A8032-8FD1-4E89-B6DC-038F7AF8788F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3C903953-D4E0-4960-9124-A451FDDA2BF4}" type="sibTrans" cxnId="{043A8032-8FD1-4E89-B6DC-038F7AF8788F}">
      <dgm:prSet/>
      <dgm:spPr/>
      <dgm:t>
        <a:bodyPr/>
        <a:lstStyle/>
        <a:p>
          <a:endParaRPr lang="en-IE" sz="2000">
            <a:latin typeface="+mj-lt"/>
          </a:endParaRPr>
        </a:p>
      </dgm:t>
    </dgm:pt>
    <dgm:pt modelId="{6A2736ED-9AED-4B13-8B50-C0CB07B00DCF}" type="pres">
      <dgm:prSet presAssocID="{6F9E080B-F5B3-436F-888B-ACDC57E6EE1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4E6E599E-87F6-4EC9-BF94-A92272D82E8E}" type="pres">
      <dgm:prSet presAssocID="{547AFD34-8038-4864-B642-DE26695D9874}" presName="composite" presStyleCnt="0"/>
      <dgm:spPr/>
    </dgm:pt>
    <dgm:pt modelId="{04AF2994-946B-4C5B-B2BB-F740F6E62BF6}" type="pres">
      <dgm:prSet presAssocID="{547AFD34-8038-4864-B642-DE26695D9874}" presName="First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D8CECB0-5879-436C-979E-473863C5C2A4}" type="pres">
      <dgm:prSet presAssocID="{547AFD34-8038-4864-B642-DE26695D9874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F167A27A-4251-4084-ACBA-C9DA8B0AA132}" type="pres">
      <dgm:prSet presAssocID="{547AFD34-8038-4864-B642-DE26695D9874}" presName="Accent" presStyleLbl="parChTrans1D1" presStyleIdx="0" presStyleCnt="3"/>
      <dgm:spPr/>
    </dgm:pt>
    <dgm:pt modelId="{577FEA2F-B54B-49EE-AC2B-F2DEA6B1036E}" type="pres">
      <dgm:prSet presAssocID="{2326600F-9B9F-4C70-ADB4-DC752B88792D}" presName="sibTrans" presStyleCnt="0"/>
      <dgm:spPr/>
    </dgm:pt>
    <dgm:pt modelId="{B00743AA-793B-4719-BB3B-EE2C0BB87CB0}" type="pres">
      <dgm:prSet presAssocID="{428366D9-8333-4F68-890E-342A12191790}" presName="composite" presStyleCnt="0"/>
      <dgm:spPr/>
    </dgm:pt>
    <dgm:pt modelId="{DEBC438B-217D-4DF6-A29F-D579D66AEB1E}" type="pres">
      <dgm:prSet presAssocID="{428366D9-8333-4F68-890E-342A12191790}" presName="FirstChild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2FC3636-9F28-4BFD-B1DD-518A1AF242D5}" type="pres">
      <dgm:prSet presAssocID="{428366D9-8333-4F68-890E-342A12191790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9339B1B2-4701-48E1-AFAB-4CA0B6650799}" type="pres">
      <dgm:prSet presAssocID="{428366D9-8333-4F68-890E-342A12191790}" presName="Accent" presStyleLbl="parChTrans1D1" presStyleIdx="1" presStyleCnt="3"/>
      <dgm:spPr/>
    </dgm:pt>
    <dgm:pt modelId="{88D27E97-2591-4D52-8D70-47935BC32D55}" type="pres">
      <dgm:prSet presAssocID="{EF4044A3-4AFF-411C-AE87-AB772E1723A0}" presName="sibTrans" presStyleCnt="0"/>
      <dgm:spPr/>
    </dgm:pt>
    <dgm:pt modelId="{20556113-71B4-48F7-99F5-8B08DF365EC4}" type="pres">
      <dgm:prSet presAssocID="{47210CD4-1ED7-42EA-A808-00BA3C4C0AA0}" presName="composite" presStyleCnt="0"/>
      <dgm:spPr/>
    </dgm:pt>
    <dgm:pt modelId="{AF8C1152-5A57-42B8-879C-0238FFFEE62B}" type="pres">
      <dgm:prSet presAssocID="{47210CD4-1ED7-42EA-A808-00BA3C4C0AA0}" presName="FirstChild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16B30D01-6D64-44F4-82F3-A5C6CAE6112B}" type="pres">
      <dgm:prSet presAssocID="{47210CD4-1ED7-42EA-A808-00BA3C4C0AA0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966DA8A3-5126-45C0-92A0-D2B3693E4F3B}" type="pres">
      <dgm:prSet presAssocID="{47210CD4-1ED7-42EA-A808-00BA3C4C0AA0}" presName="Accent" presStyleLbl="parChTrans1D1" presStyleIdx="2" presStyleCnt="3"/>
      <dgm:spPr/>
    </dgm:pt>
  </dgm:ptLst>
  <dgm:cxnLst>
    <dgm:cxn modelId="{3D0F6C16-460C-444B-8ABD-69E47142DFBF}" srcId="{6F9E080B-F5B3-436F-888B-ACDC57E6EE18}" destId="{547AFD34-8038-4864-B642-DE26695D9874}" srcOrd="0" destOrd="0" parTransId="{14020C5F-E4C0-4528-A5D2-9395758FD2F7}" sibTransId="{2326600F-9B9F-4C70-ADB4-DC752B88792D}"/>
    <dgm:cxn modelId="{814A941A-0FD9-4FE8-8740-C66EA6CFBC20}" type="presOf" srcId="{547AFD34-8038-4864-B642-DE26695D9874}" destId="{6D8CECB0-5879-436C-979E-473863C5C2A4}" srcOrd="0" destOrd="0" presId="urn:microsoft.com/office/officeart/2011/layout/TabList"/>
    <dgm:cxn modelId="{6843C427-A686-46B6-8CAB-5759719E3A71}" type="presOf" srcId="{47210CD4-1ED7-42EA-A808-00BA3C4C0AA0}" destId="{16B30D01-6D64-44F4-82F3-A5C6CAE6112B}" srcOrd="0" destOrd="0" presId="urn:microsoft.com/office/officeart/2011/layout/TabList"/>
    <dgm:cxn modelId="{D2BFC32D-DD1A-41D1-B071-EFE90D17ACB6}" type="presOf" srcId="{428366D9-8333-4F68-890E-342A12191790}" destId="{E2FC3636-9F28-4BFD-B1DD-518A1AF242D5}" srcOrd="0" destOrd="0" presId="urn:microsoft.com/office/officeart/2011/layout/TabList"/>
    <dgm:cxn modelId="{043A8032-8FD1-4E89-B6DC-038F7AF8788F}" srcId="{47210CD4-1ED7-42EA-A808-00BA3C4C0AA0}" destId="{A0CD53ED-8D0B-40B7-B05E-4E19E183B3EC}" srcOrd="0" destOrd="0" parTransId="{5794BA9A-88E2-491F-AD0F-2F009C2C34B1}" sibTransId="{3C903953-D4E0-4960-9124-A451FDDA2BF4}"/>
    <dgm:cxn modelId="{B8BFF372-374E-4AD2-ACEA-221D3775676B}" srcId="{6F9E080B-F5B3-436F-888B-ACDC57E6EE18}" destId="{428366D9-8333-4F68-890E-342A12191790}" srcOrd="1" destOrd="0" parTransId="{69A8F7F9-B7E2-45A9-9E3E-AF45D2F03A11}" sibTransId="{EF4044A3-4AFF-411C-AE87-AB772E1723A0}"/>
    <dgm:cxn modelId="{52CC3B79-4CD2-43C0-8C27-40B4887E1EDC}" srcId="{428366D9-8333-4F68-890E-342A12191790}" destId="{A02315C0-9F83-4F81-B175-278BD7687D98}" srcOrd="0" destOrd="0" parTransId="{B88B96BC-63AA-4A77-BDFB-5CA5859B6C84}" sibTransId="{F2D59EBF-2759-4CF9-9FE9-F98AAA390E46}"/>
    <dgm:cxn modelId="{74A19C90-4131-4F99-8350-22EC58BD35F7}" type="presOf" srcId="{6F9E080B-F5B3-436F-888B-ACDC57E6EE18}" destId="{6A2736ED-9AED-4B13-8B50-C0CB07B00DCF}" srcOrd="0" destOrd="0" presId="urn:microsoft.com/office/officeart/2011/layout/TabList"/>
    <dgm:cxn modelId="{104BE99C-71EE-4874-9BD9-3D95C1AA6150}" srcId="{547AFD34-8038-4864-B642-DE26695D9874}" destId="{FFC560ED-62C5-4A9C-B7CF-A5C5176798FE}" srcOrd="0" destOrd="0" parTransId="{79816EE5-6D9C-4A02-AB01-DFA7B0CDDD05}" sibTransId="{A12AC407-B5C4-4C03-BBDA-804CE181914D}"/>
    <dgm:cxn modelId="{EB870D9E-32ED-4AE3-B010-61E5A127A0DB}" type="presOf" srcId="{A02315C0-9F83-4F81-B175-278BD7687D98}" destId="{DEBC438B-217D-4DF6-A29F-D579D66AEB1E}" srcOrd="0" destOrd="0" presId="urn:microsoft.com/office/officeart/2011/layout/TabList"/>
    <dgm:cxn modelId="{F511B3B8-59F0-439D-87F0-94E19D90A0C3}" srcId="{6F9E080B-F5B3-436F-888B-ACDC57E6EE18}" destId="{47210CD4-1ED7-42EA-A808-00BA3C4C0AA0}" srcOrd="2" destOrd="0" parTransId="{306EC71D-6881-4A01-8AF8-ADB01AF9EC85}" sibTransId="{A91ED8E9-3C56-4DC5-98F0-0D51F2E58AD2}"/>
    <dgm:cxn modelId="{AD40F2D4-28A5-4F42-A26C-B1FADAA3DB71}" type="presOf" srcId="{FFC560ED-62C5-4A9C-B7CF-A5C5176798FE}" destId="{04AF2994-946B-4C5B-B2BB-F740F6E62BF6}" srcOrd="0" destOrd="0" presId="urn:microsoft.com/office/officeart/2011/layout/TabList"/>
    <dgm:cxn modelId="{774488F9-CAAE-4038-85BF-F4EA84E97B3E}" type="presOf" srcId="{A0CD53ED-8D0B-40B7-B05E-4E19E183B3EC}" destId="{AF8C1152-5A57-42B8-879C-0238FFFEE62B}" srcOrd="0" destOrd="0" presId="urn:microsoft.com/office/officeart/2011/layout/TabList"/>
    <dgm:cxn modelId="{FD4C867F-B818-4241-9A56-3127F34E2D06}" type="presParOf" srcId="{6A2736ED-9AED-4B13-8B50-C0CB07B00DCF}" destId="{4E6E599E-87F6-4EC9-BF94-A92272D82E8E}" srcOrd="0" destOrd="0" presId="urn:microsoft.com/office/officeart/2011/layout/TabList"/>
    <dgm:cxn modelId="{EE424D6C-2B1F-4AAF-B2A0-7B547B3C20CA}" type="presParOf" srcId="{4E6E599E-87F6-4EC9-BF94-A92272D82E8E}" destId="{04AF2994-946B-4C5B-B2BB-F740F6E62BF6}" srcOrd="0" destOrd="0" presId="urn:microsoft.com/office/officeart/2011/layout/TabList"/>
    <dgm:cxn modelId="{B9688D10-52B0-47DC-8306-9872EFA912AF}" type="presParOf" srcId="{4E6E599E-87F6-4EC9-BF94-A92272D82E8E}" destId="{6D8CECB0-5879-436C-979E-473863C5C2A4}" srcOrd="1" destOrd="0" presId="urn:microsoft.com/office/officeart/2011/layout/TabList"/>
    <dgm:cxn modelId="{DCF7D6EA-B8BB-4488-B361-8C7DEBDA4C9A}" type="presParOf" srcId="{4E6E599E-87F6-4EC9-BF94-A92272D82E8E}" destId="{F167A27A-4251-4084-ACBA-C9DA8B0AA132}" srcOrd="2" destOrd="0" presId="urn:microsoft.com/office/officeart/2011/layout/TabList"/>
    <dgm:cxn modelId="{FD656B03-B2D7-45F2-9184-18F7D317D1F0}" type="presParOf" srcId="{6A2736ED-9AED-4B13-8B50-C0CB07B00DCF}" destId="{577FEA2F-B54B-49EE-AC2B-F2DEA6B1036E}" srcOrd="1" destOrd="0" presId="urn:microsoft.com/office/officeart/2011/layout/TabList"/>
    <dgm:cxn modelId="{46AA29B5-A87E-4F05-9A65-3A77F4B8F235}" type="presParOf" srcId="{6A2736ED-9AED-4B13-8B50-C0CB07B00DCF}" destId="{B00743AA-793B-4719-BB3B-EE2C0BB87CB0}" srcOrd="2" destOrd="0" presId="urn:microsoft.com/office/officeart/2011/layout/TabList"/>
    <dgm:cxn modelId="{E7CAA97F-E9CA-466F-9B60-160372B071B8}" type="presParOf" srcId="{B00743AA-793B-4719-BB3B-EE2C0BB87CB0}" destId="{DEBC438B-217D-4DF6-A29F-D579D66AEB1E}" srcOrd="0" destOrd="0" presId="urn:microsoft.com/office/officeart/2011/layout/TabList"/>
    <dgm:cxn modelId="{129AB4F0-517F-479A-92BE-4EB1E7C7C66F}" type="presParOf" srcId="{B00743AA-793B-4719-BB3B-EE2C0BB87CB0}" destId="{E2FC3636-9F28-4BFD-B1DD-518A1AF242D5}" srcOrd="1" destOrd="0" presId="urn:microsoft.com/office/officeart/2011/layout/TabList"/>
    <dgm:cxn modelId="{E8D4ABCA-75E5-4FB8-A7DF-8AD6210C6D28}" type="presParOf" srcId="{B00743AA-793B-4719-BB3B-EE2C0BB87CB0}" destId="{9339B1B2-4701-48E1-AFAB-4CA0B6650799}" srcOrd="2" destOrd="0" presId="urn:microsoft.com/office/officeart/2011/layout/TabList"/>
    <dgm:cxn modelId="{1BE23DE1-EAB7-46EC-9B5A-DE20091BC7E1}" type="presParOf" srcId="{6A2736ED-9AED-4B13-8B50-C0CB07B00DCF}" destId="{88D27E97-2591-4D52-8D70-47935BC32D55}" srcOrd="3" destOrd="0" presId="urn:microsoft.com/office/officeart/2011/layout/TabList"/>
    <dgm:cxn modelId="{E3756D35-E7AB-4ED6-BD54-4C727BA8D806}" type="presParOf" srcId="{6A2736ED-9AED-4B13-8B50-C0CB07B00DCF}" destId="{20556113-71B4-48F7-99F5-8B08DF365EC4}" srcOrd="4" destOrd="0" presId="urn:microsoft.com/office/officeart/2011/layout/TabList"/>
    <dgm:cxn modelId="{B728D2F0-A798-428A-BE06-8EA0D293ABB9}" type="presParOf" srcId="{20556113-71B4-48F7-99F5-8B08DF365EC4}" destId="{AF8C1152-5A57-42B8-879C-0238FFFEE62B}" srcOrd="0" destOrd="0" presId="urn:microsoft.com/office/officeart/2011/layout/TabList"/>
    <dgm:cxn modelId="{DF35D389-43D0-46D3-B708-0DD080060400}" type="presParOf" srcId="{20556113-71B4-48F7-99F5-8B08DF365EC4}" destId="{16B30D01-6D64-44F4-82F3-A5C6CAE6112B}" srcOrd="1" destOrd="0" presId="urn:microsoft.com/office/officeart/2011/layout/TabList"/>
    <dgm:cxn modelId="{5EF11D98-9BD0-4D18-8533-54D556C6EF60}" type="presParOf" srcId="{20556113-71B4-48F7-99F5-8B08DF365EC4}" destId="{966DA8A3-5126-45C0-92A0-D2B3693E4F3B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D22F2-7B98-41E4-983E-FA146EAF1F5E}">
      <dsp:nvSpPr>
        <dsp:cNvPr id="0" name=""/>
        <dsp:cNvSpPr/>
      </dsp:nvSpPr>
      <dsp:spPr>
        <a:xfrm>
          <a:off x="0" y="23595"/>
          <a:ext cx="6211529" cy="1085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/>
            <a:t>RELEVANCE</a:t>
          </a:r>
          <a:endParaRPr lang="en-IE" sz="3200" kern="1200"/>
        </a:p>
      </dsp:txBody>
      <dsp:txXfrm>
        <a:off x="53002" y="76597"/>
        <a:ext cx="6105525" cy="979756"/>
      </dsp:txXfrm>
    </dsp:sp>
    <dsp:sp modelId="{A6082CFE-4DED-402C-A8F5-AD660A08D5F0}">
      <dsp:nvSpPr>
        <dsp:cNvPr id="0" name=""/>
        <dsp:cNvSpPr/>
      </dsp:nvSpPr>
      <dsp:spPr>
        <a:xfrm>
          <a:off x="0" y="1276395"/>
          <a:ext cx="6211529" cy="1085760"/>
        </a:xfrm>
        <a:prstGeom prst="roundRect">
          <a:avLst/>
        </a:prstGeom>
        <a:solidFill>
          <a:schemeClr val="accent4">
            <a:hueOff val="763941"/>
            <a:satOff val="0"/>
            <a:lumOff val="33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/>
            <a:t>QUALITY</a:t>
          </a:r>
          <a:endParaRPr lang="en-IE" sz="2800" kern="1200"/>
        </a:p>
      </dsp:txBody>
      <dsp:txXfrm>
        <a:off x="53002" y="1329397"/>
        <a:ext cx="6105525" cy="979756"/>
      </dsp:txXfrm>
    </dsp:sp>
    <dsp:sp modelId="{3966ED3B-B28B-4014-A8F7-E9D02ADFE3F6}">
      <dsp:nvSpPr>
        <dsp:cNvPr id="0" name=""/>
        <dsp:cNvSpPr/>
      </dsp:nvSpPr>
      <dsp:spPr>
        <a:xfrm>
          <a:off x="0" y="2529195"/>
          <a:ext cx="6211529" cy="1085760"/>
        </a:xfrm>
        <a:prstGeom prst="roundRect">
          <a:avLst/>
        </a:prstGeom>
        <a:solidFill>
          <a:schemeClr val="accent4">
            <a:hueOff val="1527881"/>
            <a:satOff val="0"/>
            <a:lumOff val="66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/>
            <a:t>IMPACT</a:t>
          </a:r>
          <a:endParaRPr lang="en-IE" sz="3200" kern="1200"/>
        </a:p>
      </dsp:txBody>
      <dsp:txXfrm>
        <a:off x="53002" y="2582197"/>
        <a:ext cx="6105525" cy="979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1DA0-7629-404F-B675-E224A174F1FC}">
      <dsp:nvSpPr>
        <dsp:cNvPr id="0" name=""/>
        <dsp:cNvSpPr/>
      </dsp:nvSpPr>
      <dsp:spPr>
        <a:xfrm>
          <a:off x="4342427" y="-62286"/>
          <a:ext cx="1853058" cy="12241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>
              <a:hlinkClick xmlns:r="http://schemas.openxmlformats.org/officeDocument/2006/relationships" r:id="rId1"/>
            </a:rPr>
            <a:t>F&amp;T portal  AGRIP section</a:t>
          </a:r>
          <a:endParaRPr lang="en-IE" sz="1500" b="1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kern="1200"/>
            <a:t>General information; FAQs</a:t>
          </a:r>
        </a:p>
      </dsp:txBody>
      <dsp:txXfrm>
        <a:off x="4402185" y="-2528"/>
        <a:ext cx="1733542" cy="1104634"/>
      </dsp:txXfrm>
    </dsp:sp>
    <dsp:sp modelId="{40491073-7CE2-453B-AD37-9AF839DB63D2}">
      <dsp:nvSpPr>
        <dsp:cNvPr id="0" name=""/>
        <dsp:cNvSpPr/>
      </dsp:nvSpPr>
      <dsp:spPr>
        <a:xfrm>
          <a:off x="3776630" y="549788"/>
          <a:ext cx="2984651" cy="2984651"/>
        </a:xfrm>
        <a:custGeom>
          <a:avLst/>
          <a:gdLst/>
          <a:ahLst/>
          <a:cxnLst/>
          <a:rect l="0" t="0" r="0" b="0"/>
          <a:pathLst>
            <a:path>
              <a:moveTo>
                <a:pt x="2546753" y="436287"/>
              </a:moveTo>
              <a:arcTo wR="1492325" hR="1492325" stAng="18897377" swAng="1212024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3A1F12-DE07-4379-92FE-DEE12016F80C}">
      <dsp:nvSpPr>
        <dsp:cNvPr id="0" name=""/>
        <dsp:cNvSpPr/>
      </dsp:nvSpPr>
      <dsp:spPr>
        <a:xfrm>
          <a:off x="5869287" y="1574371"/>
          <a:ext cx="1783988" cy="935484"/>
        </a:xfrm>
        <a:prstGeom prst="roundRect">
          <a:avLst/>
        </a:prstGeom>
        <a:solidFill>
          <a:schemeClr val="accent5">
            <a:hueOff val="5597849"/>
            <a:satOff val="-3436"/>
            <a:lumOff val="-65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>
              <a:hlinkClick xmlns:r="http://schemas.openxmlformats.org/officeDocument/2006/relationships" r:id="rId2"/>
            </a:rPr>
            <a:t>REA	 Webpage</a:t>
          </a:r>
          <a:endParaRPr lang="en-IE" sz="1500" b="1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kern="1200"/>
            <a:t>How to apply?</a:t>
          </a:r>
        </a:p>
      </dsp:txBody>
      <dsp:txXfrm>
        <a:off x="5914954" y="1620038"/>
        <a:ext cx="1692654" cy="844150"/>
      </dsp:txXfrm>
    </dsp:sp>
    <dsp:sp modelId="{08D09F23-9B39-43D5-9F8E-827519931F50}">
      <dsp:nvSpPr>
        <dsp:cNvPr id="0" name=""/>
        <dsp:cNvSpPr/>
      </dsp:nvSpPr>
      <dsp:spPr>
        <a:xfrm>
          <a:off x="3776630" y="549788"/>
          <a:ext cx="2984651" cy="2984651"/>
        </a:xfrm>
        <a:custGeom>
          <a:avLst/>
          <a:gdLst/>
          <a:ahLst/>
          <a:cxnLst/>
          <a:rect l="0" t="0" r="0" b="0"/>
          <a:pathLst>
            <a:path>
              <a:moveTo>
                <a:pt x="2842413" y="2128170"/>
              </a:moveTo>
              <a:arcTo wR="1492325" hR="1492325" stAng="1513128" swAng="1284870"/>
            </a:path>
          </a:pathLst>
        </a:custGeom>
        <a:noFill/>
        <a:ln w="6350" cap="flat" cmpd="sng" algn="ctr">
          <a:solidFill>
            <a:schemeClr val="accent5">
              <a:hueOff val="5597849"/>
              <a:satOff val="-3436"/>
              <a:lumOff val="-653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2505B7-04E1-4BCE-B413-B7C336B47639}">
      <dsp:nvSpPr>
        <dsp:cNvPr id="0" name=""/>
        <dsp:cNvSpPr/>
      </dsp:nvSpPr>
      <dsp:spPr>
        <a:xfrm>
          <a:off x="4383087" y="3117216"/>
          <a:ext cx="1771738" cy="834444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>
              <a:hlinkClick xmlns:r="http://schemas.openxmlformats.org/officeDocument/2006/relationships" r:id="rId3"/>
            </a:rPr>
            <a:t>DG AGRI Webpage</a:t>
          </a:r>
          <a:endParaRPr lang="en-IE" sz="1500" b="1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kern="1200"/>
            <a:t>Policy information</a:t>
          </a:r>
        </a:p>
      </dsp:txBody>
      <dsp:txXfrm>
        <a:off x="4423821" y="3157950"/>
        <a:ext cx="1690270" cy="752976"/>
      </dsp:txXfrm>
    </dsp:sp>
    <dsp:sp modelId="{901ACD3A-FC45-4372-8DEC-F8FD35C0AD16}">
      <dsp:nvSpPr>
        <dsp:cNvPr id="0" name=""/>
        <dsp:cNvSpPr/>
      </dsp:nvSpPr>
      <dsp:spPr>
        <a:xfrm>
          <a:off x="3776630" y="549788"/>
          <a:ext cx="2984651" cy="2984651"/>
        </a:xfrm>
        <a:custGeom>
          <a:avLst/>
          <a:gdLst/>
          <a:ahLst/>
          <a:cxnLst/>
          <a:rect l="0" t="0" r="0" b="0"/>
          <a:pathLst>
            <a:path>
              <a:moveTo>
                <a:pt x="472078" y="2581422"/>
              </a:moveTo>
              <a:arcTo wR="1492325" hR="1492325" stAng="7987830" swAng="1238975"/>
            </a:path>
          </a:pathLst>
        </a:custGeom>
        <a:noFill/>
        <a:ln w="6350" cap="flat" cmpd="sng" algn="ctr">
          <a:solidFill>
            <a:schemeClr val="accent5">
              <a:hueOff val="11195698"/>
              <a:satOff val="-6873"/>
              <a:lumOff val="-1307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01332-CB95-4B0E-9EDD-BACF481EF8DB}">
      <dsp:nvSpPr>
        <dsp:cNvPr id="0" name=""/>
        <dsp:cNvSpPr/>
      </dsp:nvSpPr>
      <dsp:spPr>
        <a:xfrm>
          <a:off x="2862324" y="1543879"/>
          <a:ext cx="1828613" cy="996467"/>
        </a:xfrm>
        <a:prstGeom prst="roundRect">
          <a:avLst/>
        </a:prstGeom>
        <a:solidFill>
          <a:schemeClr val="accent5">
            <a:hueOff val="16793547"/>
            <a:satOff val="-10309"/>
            <a:lumOff val="-196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500" b="1" kern="1200">
              <a:hlinkClick xmlns:r="http://schemas.openxmlformats.org/officeDocument/2006/relationships" r:id="rId4"/>
            </a:rPr>
            <a:t>Enjoy it’s from Europe Portal</a:t>
          </a:r>
          <a:endParaRPr lang="en-IE" sz="1500" b="1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200" kern="1200"/>
            <a:t>Campaigns’ map</a:t>
          </a:r>
        </a:p>
      </dsp:txBody>
      <dsp:txXfrm>
        <a:off x="2910968" y="1592523"/>
        <a:ext cx="1731325" cy="899179"/>
      </dsp:txXfrm>
    </dsp:sp>
    <dsp:sp modelId="{95BF1274-B2C2-45AD-9279-4DA3AD6200F7}">
      <dsp:nvSpPr>
        <dsp:cNvPr id="0" name=""/>
        <dsp:cNvSpPr/>
      </dsp:nvSpPr>
      <dsp:spPr>
        <a:xfrm>
          <a:off x="3776630" y="549788"/>
          <a:ext cx="2984651" cy="2984651"/>
        </a:xfrm>
        <a:custGeom>
          <a:avLst/>
          <a:gdLst/>
          <a:ahLst/>
          <a:cxnLst/>
          <a:rect l="0" t="0" r="0" b="0"/>
          <a:pathLst>
            <a:path>
              <a:moveTo>
                <a:pt x="149246" y="841806"/>
              </a:moveTo>
              <a:arcTo wR="1492325" hR="1492325" stAng="12350591" swAng="1166278"/>
            </a:path>
          </a:pathLst>
        </a:custGeom>
        <a:noFill/>
        <a:ln w="6350" cap="flat" cmpd="sng" algn="ctr">
          <a:solidFill>
            <a:schemeClr val="accent5">
              <a:hueOff val="16793547"/>
              <a:satOff val="-10309"/>
              <a:lumOff val="-1960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33F0E-4BCA-4DA4-95DF-2DBA03DBC869}">
      <dsp:nvSpPr>
        <dsp:cNvPr id="0" name=""/>
        <dsp:cNvSpPr/>
      </dsp:nvSpPr>
      <dsp:spPr>
        <a:xfrm>
          <a:off x="3781" y="2958276"/>
          <a:ext cx="9834429" cy="1309164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b="1" kern="1200"/>
            <a:t>-CREATE A RED THREAD THROUGH THE DIFFERENT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b="1" kern="1200"/>
            <a:t>SECTIONS OF  THE PROPOSAL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b="1" kern="1200"/>
            <a:t>-MIND THE CALL TOPIC YOU SELECTED</a:t>
          </a:r>
          <a:endParaRPr lang="en-IE" sz="2400" b="1" kern="1200"/>
        </a:p>
      </dsp:txBody>
      <dsp:txXfrm>
        <a:off x="42125" y="2996620"/>
        <a:ext cx="9757741" cy="1232476"/>
      </dsp:txXfrm>
    </dsp:sp>
    <dsp:sp modelId="{891A722F-46F6-4B89-B5C3-46B0B2B638FB}">
      <dsp:nvSpPr>
        <dsp:cNvPr id="0" name=""/>
        <dsp:cNvSpPr/>
      </dsp:nvSpPr>
      <dsp:spPr>
        <a:xfrm>
          <a:off x="13380" y="1480106"/>
          <a:ext cx="2974183" cy="1309164"/>
        </a:xfrm>
        <a:prstGeom prst="roundRect">
          <a:avLst>
            <a:gd name="adj" fmla="val 10000"/>
          </a:avLst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b="1" kern="1200">
              <a:solidFill>
                <a:schemeClr val="accent1">
                  <a:lumMod val="50000"/>
                </a:schemeClr>
              </a:solidFill>
            </a:rPr>
            <a:t>RELEVANCE (max score 25)</a:t>
          </a:r>
          <a:endParaRPr lang="en-IE" sz="2400" b="1" kern="1200">
            <a:solidFill>
              <a:schemeClr val="accent1">
                <a:lumMod val="50000"/>
              </a:schemeClr>
            </a:solidFill>
          </a:endParaRPr>
        </a:p>
      </dsp:txBody>
      <dsp:txXfrm>
        <a:off x="51724" y="1518450"/>
        <a:ext cx="2897495" cy="1232476"/>
      </dsp:txXfrm>
    </dsp:sp>
    <dsp:sp modelId="{09E98C46-FA5D-4A60-A4E5-0FF33FD8B4C0}">
      <dsp:nvSpPr>
        <dsp:cNvPr id="0" name=""/>
        <dsp:cNvSpPr/>
      </dsp:nvSpPr>
      <dsp:spPr>
        <a:xfrm>
          <a:off x="13380" y="1936"/>
          <a:ext cx="956272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Market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Analysis</a:t>
          </a:r>
          <a:endParaRPr lang="en-IE" sz="1400" b="1" kern="1200">
            <a:solidFill>
              <a:schemeClr val="accent4">
                <a:lumMod val="50000"/>
              </a:schemeClr>
            </a:solidFill>
          </a:endParaRPr>
        </a:p>
      </dsp:txBody>
      <dsp:txXfrm>
        <a:off x="41388" y="29944"/>
        <a:ext cx="900256" cy="1253148"/>
      </dsp:txXfrm>
    </dsp:sp>
    <dsp:sp modelId="{5904A9BA-0E71-4C3C-9599-12B57A5CA85E}">
      <dsp:nvSpPr>
        <dsp:cNvPr id="0" name=""/>
        <dsp:cNvSpPr/>
      </dsp:nvSpPr>
      <dsp:spPr>
        <a:xfrm>
          <a:off x="1000877" y="1936"/>
          <a:ext cx="743423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SWOT</a:t>
          </a:r>
          <a:endParaRPr lang="en-IE" sz="1400" b="1" kern="1200">
            <a:solidFill>
              <a:srgbClr val="FF712C">
                <a:lumMod val="50000"/>
              </a:srgbClr>
            </a:solidFill>
            <a:latin typeface="Arial"/>
            <a:ea typeface="+mn-ea"/>
            <a:cs typeface="+mn-cs"/>
          </a:endParaRPr>
        </a:p>
      </dsp:txBody>
      <dsp:txXfrm>
        <a:off x="1022651" y="23710"/>
        <a:ext cx="699875" cy="1265616"/>
      </dsp:txXfrm>
    </dsp:sp>
    <dsp:sp modelId="{6F817619-FC86-40E3-AF7B-9130B45C8DF6}">
      <dsp:nvSpPr>
        <dsp:cNvPr id="0" name=""/>
        <dsp:cNvSpPr/>
      </dsp:nvSpPr>
      <dsp:spPr>
        <a:xfrm>
          <a:off x="1775524" y="1936"/>
          <a:ext cx="1212040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Project Objectives/SMART,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Strategy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 &amp; Target group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definition</a:t>
          </a:r>
          <a:endParaRPr lang="en-IE" sz="1400" b="1" kern="1200">
            <a:solidFill>
              <a:schemeClr val="accent4">
                <a:lumMod val="50000"/>
              </a:schemeClr>
            </a:solidFill>
          </a:endParaRPr>
        </a:p>
      </dsp:txBody>
      <dsp:txXfrm>
        <a:off x="1811023" y="37435"/>
        <a:ext cx="1141042" cy="1238166"/>
      </dsp:txXfrm>
    </dsp:sp>
    <dsp:sp modelId="{00CE076D-D18B-4295-869D-186B2A5AE8B0}">
      <dsp:nvSpPr>
        <dsp:cNvPr id="0" name=""/>
        <dsp:cNvSpPr/>
      </dsp:nvSpPr>
      <dsp:spPr>
        <a:xfrm>
          <a:off x="3050011" y="1480106"/>
          <a:ext cx="3777548" cy="1309164"/>
        </a:xfrm>
        <a:prstGeom prst="roundRect">
          <a:avLst>
            <a:gd name="adj" fmla="val 10000"/>
          </a:avLst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b="1" kern="1200">
              <a:solidFill>
                <a:srgbClr val="44BA7E">
                  <a:lumMod val="50000"/>
                </a:srgbClr>
              </a:solidFill>
              <a:latin typeface="Arial"/>
              <a:ea typeface="+mn-ea"/>
              <a:cs typeface="+mn-cs"/>
            </a:rPr>
            <a:t>QUALITY (max. 50)</a:t>
          </a:r>
          <a:endParaRPr lang="en-IE" sz="2400" b="1" kern="1200">
            <a:solidFill>
              <a:srgbClr val="44BA7E">
                <a:lumMod val="50000"/>
              </a:srgbClr>
            </a:solidFill>
            <a:latin typeface="Arial"/>
            <a:ea typeface="+mn-ea"/>
            <a:cs typeface="+mn-cs"/>
          </a:endParaRPr>
        </a:p>
      </dsp:txBody>
      <dsp:txXfrm>
        <a:off x="3088355" y="1518450"/>
        <a:ext cx="3700860" cy="1232476"/>
      </dsp:txXfrm>
    </dsp:sp>
    <dsp:sp modelId="{B0BE3A9F-BBE2-4A0F-BEDF-FDCC434E5A2B}">
      <dsp:nvSpPr>
        <dsp:cNvPr id="0" name=""/>
        <dsp:cNvSpPr/>
      </dsp:nvSpPr>
      <dsp:spPr>
        <a:xfrm>
          <a:off x="3050011" y="1936"/>
          <a:ext cx="1325687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Quality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 of communication mix&amp;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activities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,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suitable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 budget</a:t>
          </a:r>
          <a:endParaRPr lang="en-IE" sz="1400" b="1" kern="1200">
            <a:solidFill>
              <a:schemeClr val="accent4">
                <a:lumMod val="50000"/>
              </a:schemeClr>
            </a:solidFill>
          </a:endParaRPr>
        </a:p>
      </dsp:txBody>
      <dsp:txXfrm>
        <a:off x="3088355" y="40280"/>
        <a:ext cx="1248999" cy="1232476"/>
      </dsp:txXfrm>
    </dsp:sp>
    <dsp:sp modelId="{E5A17D36-7489-4504-B06B-978BD811DE3C}">
      <dsp:nvSpPr>
        <dsp:cNvPr id="0" name=""/>
        <dsp:cNvSpPr/>
      </dsp:nvSpPr>
      <dsp:spPr>
        <a:xfrm>
          <a:off x="4406922" y="1936"/>
          <a:ext cx="1332652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Project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managementcoordination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 and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evaluation</a:t>
          </a:r>
          <a:endParaRPr lang="en-IE" sz="1400" b="1" kern="1200">
            <a:solidFill>
              <a:schemeClr val="accent4">
                <a:lumMod val="50000"/>
              </a:schemeClr>
            </a:solidFill>
          </a:endParaRPr>
        </a:p>
      </dsp:txBody>
      <dsp:txXfrm>
        <a:off x="4445266" y="40280"/>
        <a:ext cx="1255964" cy="1232476"/>
      </dsp:txXfrm>
    </dsp:sp>
    <dsp:sp modelId="{624AFA25-AEDD-480F-8D40-5CFECFBE1E91}">
      <dsp:nvSpPr>
        <dsp:cNvPr id="0" name=""/>
        <dsp:cNvSpPr/>
      </dsp:nvSpPr>
      <dsp:spPr>
        <a:xfrm>
          <a:off x="5713875" y="14844"/>
          <a:ext cx="1056761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Risk &amp; Financial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Mgmt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.</a:t>
          </a:r>
          <a:endParaRPr lang="en-IE" sz="1400" b="1" kern="1200">
            <a:solidFill>
              <a:schemeClr val="accent4">
                <a:lumMod val="50000"/>
              </a:schemeClr>
            </a:solidFill>
          </a:endParaRPr>
        </a:p>
      </dsp:txBody>
      <dsp:txXfrm>
        <a:off x="5744826" y="45795"/>
        <a:ext cx="994859" cy="1247262"/>
      </dsp:txXfrm>
    </dsp:sp>
    <dsp:sp modelId="{D822FE5C-C5EE-4E2F-9828-79A280DC87A1}">
      <dsp:nvSpPr>
        <dsp:cNvPr id="0" name=""/>
        <dsp:cNvSpPr/>
      </dsp:nvSpPr>
      <dsp:spPr>
        <a:xfrm>
          <a:off x="6835144" y="1498394"/>
          <a:ext cx="2938603" cy="1309164"/>
        </a:xfrm>
        <a:prstGeom prst="roundRect">
          <a:avLst>
            <a:gd name="adj" fmla="val 10000"/>
          </a:avLst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b="1" kern="1200">
              <a:solidFill>
                <a:srgbClr val="44BA7E">
                  <a:lumMod val="50000"/>
                </a:srgbClr>
              </a:solidFill>
              <a:latin typeface="Arial"/>
              <a:ea typeface="+mn-ea"/>
              <a:cs typeface="+mn-cs"/>
            </a:rPr>
            <a:t>IMPACT (max. score 25)</a:t>
          </a:r>
          <a:endParaRPr lang="en-IE" sz="2400" b="1" kern="1200">
            <a:solidFill>
              <a:srgbClr val="44BA7E">
                <a:lumMod val="50000"/>
              </a:srgbClr>
            </a:solidFill>
            <a:latin typeface="Arial"/>
            <a:ea typeface="+mn-ea"/>
            <a:cs typeface="+mn-cs"/>
          </a:endParaRPr>
        </a:p>
      </dsp:txBody>
      <dsp:txXfrm>
        <a:off x="6873488" y="1536738"/>
        <a:ext cx="2861915" cy="1232476"/>
      </dsp:txXfrm>
    </dsp:sp>
    <dsp:sp modelId="{728A5C45-E327-4DF2-8AEB-D348241AA63F}">
      <dsp:nvSpPr>
        <dsp:cNvPr id="0" name=""/>
        <dsp:cNvSpPr/>
      </dsp:nvSpPr>
      <dsp:spPr>
        <a:xfrm>
          <a:off x="7833040" y="14844"/>
          <a:ext cx="1001101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Return of </a:t>
          </a:r>
          <a:r>
            <a:rPr lang="fr-BE" sz="1400" b="1" kern="1200" err="1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invest</a:t>
          </a:r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-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ment: </a:t>
          </a:r>
          <a:r>
            <a:rPr lang="fr-BE" sz="1400" b="1" kern="1200" err="1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Awareness</a:t>
          </a:r>
          <a:endParaRPr lang="en-IE" sz="1400" b="1" kern="1200">
            <a:solidFill>
              <a:srgbClr val="FF712C">
                <a:lumMod val="50000"/>
              </a:srgbClr>
            </a:solidFill>
            <a:latin typeface="Arial"/>
            <a:ea typeface="+mn-ea"/>
            <a:cs typeface="+mn-cs"/>
          </a:endParaRPr>
        </a:p>
      </dsp:txBody>
      <dsp:txXfrm>
        <a:off x="7862361" y="44165"/>
        <a:ext cx="942459" cy="1250522"/>
      </dsp:txXfrm>
    </dsp:sp>
    <dsp:sp modelId="{6E00FEB1-0F12-4947-B5BF-147210E00BD9}">
      <dsp:nvSpPr>
        <dsp:cNvPr id="0" name=""/>
        <dsp:cNvSpPr/>
      </dsp:nvSpPr>
      <dsp:spPr>
        <a:xfrm>
          <a:off x="6907166" y="0"/>
          <a:ext cx="919740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 err="1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Scale</a:t>
          </a:r>
          <a:r>
            <a:rPr lang="fr-BE" sz="1400" b="1" kern="1200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 and </a:t>
          </a:r>
          <a:r>
            <a:rPr lang="fr-BE" sz="1400" b="1" kern="1200" err="1">
              <a:solidFill>
                <a:srgbClr val="FF712C">
                  <a:lumMod val="50000"/>
                </a:srgbClr>
              </a:solidFill>
              <a:latin typeface="Arial"/>
              <a:ea typeface="+mn-ea"/>
              <a:cs typeface="+mn-cs"/>
            </a:rPr>
            <a:t>coverage</a:t>
          </a:r>
          <a:endParaRPr lang="en-IE" sz="1400" b="1" kern="1200">
            <a:solidFill>
              <a:srgbClr val="FF712C">
                <a:lumMod val="50000"/>
              </a:srgbClr>
            </a:solidFill>
            <a:latin typeface="Arial"/>
            <a:ea typeface="+mn-ea"/>
            <a:cs typeface="+mn-cs"/>
          </a:endParaRPr>
        </a:p>
      </dsp:txBody>
      <dsp:txXfrm>
        <a:off x="6934104" y="26938"/>
        <a:ext cx="865864" cy="1255288"/>
      </dsp:txXfrm>
    </dsp:sp>
    <dsp:sp modelId="{02CA13D6-712C-43F0-8FA3-AD810277474F}">
      <dsp:nvSpPr>
        <dsp:cNvPr id="0" name=""/>
        <dsp:cNvSpPr/>
      </dsp:nvSpPr>
      <dsp:spPr>
        <a:xfrm>
          <a:off x="8873297" y="1936"/>
          <a:ext cx="955313" cy="1309164"/>
        </a:xfrm>
        <a:prstGeom prst="roundRect">
          <a:avLst>
            <a:gd name="adj" fmla="val 10000"/>
          </a:avLst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Return of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investment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: </a:t>
          </a:r>
          <a:r>
            <a:rPr lang="fr-BE" sz="1400" b="1" kern="1200" err="1">
              <a:solidFill>
                <a:schemeClr val="accent4">
                  <a:lumMod val="50000"/>
                </a:schemeClr>
              </a:solidFill>
            </a:rPr>
            <a:t>Economic</a:t>
          </a:r>
          <a:r>
            <a:rPr lang="fr-BE" sz="1400" b="1" kern="1200">
              <a:solidFill>
                <a:schemeClr val="accent4">
                  <a:lumMod val="50000"/>
                </a:schemeClr>
              </a:solidFill>
            </a:rPr>
            <a:t> return</a:t>
          </a:r>
          <a:endParaRPr lang="en-IE" sz="1400" b="1" kern="1200">
            <a:solidFill>
              <a:schemeClr val="accent4">
                <a:lumMod val="50000"/>
              </a:schemeClr>
            </a:solidFill>
          </a:endParaRPr>
        </a:p>
      </dsp:txBody>
      <dsp:txXfrm>
        <a:off x="8901277" y="29916"/>
        <a:ext cx="899353" cy="1253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6DA8A3-5126-45C0-92A0-D2B3693E4F3B}">
      <dsp:nvSpPr>
        <dsp:cNvPr id="0" name=""/>
        <dsp:cNvSpPr/>
      </dsp:nvSpPr>
      <dsp:spPr>
        <a:xfrm>
          <a:off x="0" y="4147655"/>
          <a:ext cx="9704371" cy="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39B1B2-4701-48E1-AFAB-4CA0B6650799}">
      <dsp:nvSpPr>
        <dsp:cNvPr id="0" name=""/>
        <dsp:cNvSpPr/>
      </dsp:nvSpPr>
      <dsp:spPr>
        <a:xfrm>
          <a:off x="0" y="2742851"/>
          <a:ext cx="9704371" cy="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7A27A-4251-4084-ACBA-C9DA8B0AA132}">
      <dsp:nvSpPr>
        <dsp:cNvPr id="0" name=""/>
        <dsp:cNvSpPr/>
      </dsp:nvSpPr>
      <dsp:spPr>
        <a:xfrm>
          <a:off x="0" y="1338048"/>
          <a:ext cx="9704371" cy="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F2994-946B-4C5B-B2BB-F740F6E62BF6}">
      <dsp:nvSpPr>
        <dsp:cNvPr id="0" name=""/>
        <dsp:cNvSpPr/>
      </dsp:nvSpPr>
      <dsp:spPr>
        <a:xfrm>
          <a:off x="2523136" y="139"/>
          <a:ext cx="7181234" cy="1337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effectLst/>
              <a:latin typeface="+mj-lt"/>
            </a:rPr>
            <a:t>Secure </a:t>
          </a:r>
          <a:r>
            <a:rPr lang="en-US" sz="2000" b="1" kern="1200">
              <a:effectLst/>
              <a:latin typeface="+mj-lt"/>
            </a:rPr>
            <a:t>budget to cover travel costs </a:t>
          </a:r>
          <a:r>
            <a:rPr lang="en-US" sz="2000" kern="1200">
              <a:effectLst/>
              <a:latin typeface="+mj-lt"/>
            </a:rPr>
            <a:t>for all project staff (beneficiaries, IB and EB representatives) for yearly review meetings in Brussels</a:t>
          </a:r>
          <a:endParaRPr lang="en-IE" sz="2000" kern="1200">
            <a:latin typeface="+mj-lt"/>
          </a:endParaRPr>
        </a:p>
      </dsp:txBody>
      <dsp:txXfrm>
        <a:off x="2523136" y="139"/>
        <a:ext cx="7181234" cy="1337908"/>
      </dsp:txXfrm>
    </dsp:sp>
    <dsp:sp modelId="{6D8CECB0-5879-436C-979E-473863C5C2A4}">
      <dsp:nvSpPr>
        <dsp:cNvPr id="0" name=""/>
        <dsp:cNvSpPr/>
      </dsp:nvSpPr>
      <dsp:spPr>
        <a:xfrm>
          <a:off x="0" y="139"/>
          <a:ext cx="2523136" cy="133790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effectLst/>
              <a:latin typeface="+mj-lt"/>
            </a:rPr>
            <a:t> Yearly Review in Brussels</a:t>
          </a:r>
          <a:endParaRPr lang="en-IE" sz="2800" kern="1200">
            <a:latin typeface="+mj-lt"/>
          </a:endParaRPr>
        </a:p>
      </dsp:txBody>
      <dsp:txXfrm>
        <a:off x="65323" y="65462"/>
        <a:ext cx="2392490" cy="1272585"/>
      </dsp:txXfrm>
    </dsp:sp>
    <dsp:sp modelId="{DEBC438B-217D-4DF6-A29F-D579D66AEB1E}">
      <dsp:nvSpPr>
        <dsp:cNvPr id="0" name=""/>
        <dsp:cNvSpPr/>
      </dsp:nvSpPr>
      <dsp:spPr>
        <a:xfrm>
          <a:off x="2523136" y="1404943"/>
          <a:ext cx="7181234" cy="1337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+mj-lt"/>
            </a:rPr>
            <a:t>Pay attention to the differences between Monitoring and Evaluation. Project monitoring is under applicant’s remit (</a:t>
          </a:r>
          <a:r>
            <a:rPr lang="en-US" sz="2000" i="1" kern="1200">
              <a:latin typeface="+mj-lt"/>
            </a:rPr>
            <a:t>you need to explain how</a:t>
          </a:r>
          <a:r>
            <a:rPr lang="en-US" sz="2000" kern="1200">
              <a:latin typeface="+mj-lt"/>
            </a:rPr>
            <a:t>) while evaluation is done by an EB (</a:t>
          </a:r>
          <a:r>
            <a:rPr lang="en-US" sz="2000" i="1" kern="1200">
              <a:latin typeface="+mj-lt"/>
            </a:rPr>
            <a:t>external company that uses their own methodology</a:t>
          </a:r>
          <a:r>
            <a:rPr lang="en-US" sz="2000" kern="1200">
              <a:latin typeface="+mj-lt"/>
            </a:rPr>
            <a:t>)</a:t>
          </a:r>
          <a:endParaRPr lang="en-IE" sz="2000" kern="1200">
            <a:latin typeface="+mj-lt"/>
          </a:endParaRPr>
        </a:p>
      </dsp:txBody>
      <dsp:txXfrm>
        <a:off x="2523136" y="1404943"/>
        <a:ext cx="7181234" cy="1337908"/>
      </dsp:txXfrm>
    </dsp:sp>
    <dsp:sp modelId="{E2FC3636-9F28-4BFD-B1DD-518A1AF242D5}">
      <dsp:nvSpPr>
        <dsp:cNvPr id="0" name=""/>
        <dsp:cNvSpPr/>
      </dsp:nvSpPr>
      <dsp:spPr>
        <a:xfrm>
          <a:off x="0" y="1404943"/>
          <a:ext cx="2523136" cy="133790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-7517957"/>
            <a:satOff val="2097"/>
            <a:lumOff val="15294"/>
            <a:alphaOff val="0"/>
          </a:schemeClr>
        </a:solidFill>
        <a:ln w="12700" cap="flat" cmpd="sng" algn="ctr">
          <a:solidFill>
            <a:schemeClr val="accent3">
              <a:hueOff val="-7517957"/>
              <a:satOff val="2097"/>
              <a:lumOff val="15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800" kern="1200">
              <a:latin typeface="+mj-lt"/>
            </a:rPr>
            <a:t>Monitoring ≠ Evaluation</a:t>
          </a:r>
        </a:p>
      </dsp:txBody>
      <dsp:txXfrm>
        <a:off x="65323" y="1470266"/>
        <a:ext cx="2392490" cy="1272585"/>
      </dsp:txXfrm>
    </dsp:sp>
    <dsp:sp modelId="{AF8C1152-5A57-42B8-879C-0238FFFEE62B}">
      <dsp:nvSpPr>
        <dsp:cNvPr id="0" name=""/>
        <dsp:cNvSpPr/>
      </dsp:nvSpPr>
      <dsp:spPr>
        <a:xfrm>
          <a:off x="2523136" y="2809746"/>
          <a:ext cx="7181234" cy="1337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+mj-lt"/>
            </a:rPr>
            <a:t>When preparing the proposal, focus on how you will be collecting and managing precise, high-quality data from the outset. This will help you track indicators.</a:t>
          </a:r>
          <a:endParaRPr lang="en-IE" sz="2000" kern="1200">
            <a:latin typeface="+mj-lt"/>
          </a:endParaRPr>
        </a:p>
      </dsp:txBody>
      <dsp:txXfrm>
        <a:off x="2523136" y="2809746"/>
        <a:ext cx="7181234" cy="1337908"/>
      </dsp:txXfrm>
    </dsp:sp>
    <dsp:sp modelId="{16B30D01-6D64-44F4-82F3-A5C6CAE6112B}">
      <dsp:nvSpPr>
        <dsp:cNvPr id="0" name=""/>
        <dsp:cNvSpPr/>
      </dsp:nvSpPr>
      <dsp:spPr>
        <a:xfrm>
          <a:off x="0" y="2809746"/>
          <a:ext cx="2523136" cy="133790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-15035914"/>
            <a:satOff val="4193"/>
            <a:lumOff val="30589"/>
            <a:alphaOff val="0"/>
          </a:schemeClr>
        </a:solidFill>
        <a:ln w="12700" cap="flat" cmpd="sng" algn="ctr">
          <a:solidFill>
            <a:schemeClr val="accent3">
              <a:hueOff val="-15035914"/>
              <a:satOff val="4193"/>
              <a:lumOff val="30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800" kern="1200">
              <a:latin typeface="+mj-lt"/>
            </a:rPr>
            <a:t>Data collection</a:t>
          </a:r>
        </a:p>
      </dsp:txBody>
      <dsp:txXfrm>
        <a:off x="65323" y="2875069"/>
        <a:ext cx="2392490" cy="1272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D34D8-E3B4-F069-6ADD-F8D442E60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191E5-897D-1F21-6B64-C79FF3AD2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606C-77CD-45C1-9571-DE74CA837D88}" type="datetimeFigureOut">
              <a:rPr lang="en-IE" smtClean="0"/>
              <a:t>14/09/2026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03FA3-5DC7-AAE3-B405-7184FD6B1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54CF8-DBD9-2EAE-C757-6C20B6585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08B9C-ED77-41BB-BC53-D69EC8827C7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532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061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735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7578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371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7853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9205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684FF-FBFA-01D3-2760-01387B9D6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913DA5-D658-97F7-5F57-6784934CC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228DC2-CA2B-B54C-66AE-DC5CB52E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07FFC-0B01-4C43-3383-EE962D8D97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7107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8360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/>
              <a:t>DD/MM/YYYY</a:t>
            </a:r>
            <a:endParaRPr lang="en-I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0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59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45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3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374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992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tx2"/>
              </a:buClr>
              <a:buSzPct val="100000"/>
              <a:defRPr sz="1800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4900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5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45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29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366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676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17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44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0171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5619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59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0472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591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7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7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5953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8489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83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522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1349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0225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0056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5834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706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983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1121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20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861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9800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5C05-B6C4-EFD6-820E-25F6561D0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6739"/>
            <a:ext cx="10515600" cy="1020337"/>
          </a:xfrm>
        </p:spPr>
        <p:txBody>
          <a:bodyPr>
            <a:no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  <a:endParaRPr lang="en-IE"/>
          </a:p>
        </p:txBody>
      </p:sp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34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9760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767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0"/>
            <a:endParaRPr lang="en-US"/>
          </a:p>
          <a:p>
            <a:pPr lvl="1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  <p:sldLayoutId id="2147483959" r:id="rId39"/>
    <p:sldLayoutId id="214748396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ec.europa.eu/info/funding-tenders/opportunities/docs/2021-2027/agrip/guidance/programme-guide_agrip_v1.0_en.pdf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ec.europa.eu/info/funding-tenders/opportunities/docs/2021-2027/agrip/guidance/programme-guide_agrip_v1.0_en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how-to-participate/reference-documents?programmePeriod=2021-2027&amp;frameworkProgramme=4329866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europa.eu/eurobarometer/surveys/detail/2161" TargetMode="External"/><Relationship Id="rId4" Type="http://schemas.openxmlformats.org/officeDocument/2006/relationships/hyperlink" Target="https://ec.europa.eu/info/funding-tenders/opportunities/portal/screen/support/faq;type=0,1;categories=grants,work_programme_calls,p_submission_eval;tenders=;programme=null;keyword=Promotion%20of%20Agricultural%20Products%20%28AGRIP%29;freeTextSearchKeyword=Promotion%20of%20Agricultural%20Products%20%28AGRIP%29;matchWholeText=true;period=2021%20-%202027;status=0,1;sortQuery=relevance;faqListKey=faqSearchTablePageState?order=DESC&amp;pageNumber=1&amp;pageSize=50&amp;sortBy=publicationDate&amp;isExactMatch=true&amp;type=0,1&amp;status=0&amp;programmePeriod=2021%20-%202027&amp;frameworkProgramme=4329866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torage.googleapis.com/b2match-as-1/CcH1rMY5cqSXUd7EXv6qwFXT" TargetMode="External"/><Relationship Id="rId3" Type="http://schemas.openxmlformats.org/officeDocument/2006/relationships/hyperlink" Target="https://eur-lex.europa.eu/legal-content/EN/ALL/?uri=CELEX:32014R1144&amp;qid=1611583068875" TargetMode="External"/><Relationship Id="rId7" Type="http://schemas.openxmlformats.org/officeDocument/2006/relationships/hyperlink" Target="https://rea.ec.europa.eu/funding-and-grants/promotion-agricultural-products-0/how-apply-promotion-agricultural-products_en#am-i-eligible" TargetMode="External"/><Relationship Id="rId2" Type="http://schemas.openxmlformats.org/officeDocument/2006/relationships/hyperlink" Target="https://rea.ec.europa.eu/funding-and-grants/promotion-agricultural-products-0_en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eur-lex.europa.eu/legal-content/EN/ALL/?uri=CELEX:32015R1831&amp;qid=1611583354658" TargetMode="External"/><Relationship Id="rId11" Type="http://schemas.openxmlformats.org/officeDocument/2006/relationships/hyperlink" Target="https://trade.ec.europa.eu/access-to-markets/en/home" TargetMode="External"/><Relationship Id="rId5" Type="http://schemas.openxmlformats.org/officeDocument/2006/relationships/hyperlink" Target="https://eur-lex.europa.eu/legal-content/EN/TXT/PDF/?uri=OJ:L_202500070" TargetMode="External"/><Relationship Id="rId10" Type="http://schemas.openxmlformats.org/officeDocument/2006/relationships/hyperlink" Target="https://rea.ec.europa.eu/publications_en?f%5B0%5D=programme_category_programmes%3A19&amp;f%5B1%5D=type_of_publication_type_of_publication%3A23" TargetMode="External"/><Relationship Id="rId4" Type="http://schemas.openxmlformats.org/officeDocument/2006/relationships/hyperlink" Target="https://eur-lex.europa.eu/legal-content/EN/ALL/?uri=CELEX:32015R1829&amp;qid=1611583264776" TargetMode="External"/><Relationship Id="rId9" Type="http://schemas.openxmlformats.org/officeDocument/2006/relationships/hyperlink" Target="https://storage.googleapis.com/b2match-as-1/FnMUbh7Pv13nMoRputJbDLv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a.ec.europa.eu/funding-and-grants/promotion-agricultural-products-0/intellectual-property-rights-ipr-promotion-agricultural-products_en" TargetMode="External"/><Relationship Id="rId7" Type="http://schemas.openxmlformats.org/officeDocument/2006/relationships/image" Target="../media/image12.jpeg"/><Relationship Id="rId2" Type="http://schemas.openxmlformats.org/officeDocument/2006/relationships/hyperlink" Target="https://rea.ec.europa.eu/funding-and-grants/promotion-agricultural-products-0_en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ec.europa.eu/newsroom/rea/user-subscriptions/2352/create" TargetMode="External"/><Relationship Id="rId5" Type="http://schemas.openxmlformats.org/officeDocument/2006/relationships/hyperlink" Target="https://rea.ec.europa.eu/funding-and-grants/promotion-agricultural-products-0/eu-communication-campaigns-promotion-agricultural-products_en" TargetMode="External"/><Relationship Id="rId4" Type="http://schemas.openxmlformats.org/officeDocument/2006/relationships/hyperlink" Target="https://enjoy-its-from-europe.campaign.europa.eu/en/campaigns/map-view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rade.ec.europa.eu/access-to-markets/en/hom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rea-agri-grants@ec.Europa.eu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eligibility%20of%20products%20and%20activities-JW0126001ENN.pdf" TargetMode="External"/><Relationship Id="rId7" Type="http://schemas.openxmlformats.org/officeDocument/2006/relationships/hyperlink" Target="https://ec.europa.eu/info/funding-tenders/opportunities/portal/screen/opportunities/topic-details/AGRIP-MULTI-2026-IM-ORGANIC?isExactMatch=true&amp;status=31094501,31094502,31094503&amp;frameworkProgramme=43298664&amp;order=DESC&amp;pageNumber=1&amp;pageSize=50&amp;sortBy=startDat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ec.europa.eu/info/funding-tenders/opportunities/portal/screen/opportunities/calls-for-proposals?callIdentifier=AGRIP-MULTI-2026&amp;isExactMatch=true&amp;status=31094501,31094502,31094503&amp;frameworkProgramme=43298664&amp;order=DESC&amp;pageNumber=1&amp;pageSize=50&amp;sortBy=startDate" TargetMode="External"/><Relationship Id="rId5" Type="http://schemas.openxmlformats.org/officeDocument/2006/relationships/hyperlink" Target="https://op.europa.eu/en/publication-detail/-/publication/1c62a62c-f740-11f0-b9bc-01aa75ed71a1" TargetMode="External"/><Relationship Id="rId4" Type="http://schemas.openxmlformats.org/officeDocument/2006/relationships/hyperlink" Target="https://op.europa.eu/en/publication-detail/-/publication/040661cb-f740-11f0-b9bc-01aa75ed71a1/language-en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support/faq?isExactMatch=true&amp;status=0&amp;type=1&amp;grantCategories=p_submission_eval&amp;order=DESC&amp;pageNumber=1&amp;pageSize=10&amp;sortBy=publicationDat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hyperlink" Target="https://enjoy-its-from-europe.campaign.europa.eu/en/funding-opportunities/eligibility-checker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support/helpdesks/contact-form" TargetMode="External"/><Relationship Id="rId2" Type="http://schemas.openxmlformats.org/officeDocument/2006/relationships/hyperlink" Target="mailto:REA-AGRI-GRANTS@ec.europa.eu&#8203;" TargetMode="External"/><Relationship Id="rId1" Type="http://schemas.openxmlformats.org/officeDocument/2006/relationships/slideLayout" Target="../slideLayouts/slideLayout38.xml"/><Relationship Id="rId4" Type="http://schemas.openxmlformats.org/officeDocument/2006/relationships/hyperlink" Target="https://creativecommons.org/licenses/by/4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800" dirty="0"/>
              <a:t>Promotion of agricultural products</a:t>
            </a:r>
            <a:br>
              <a:rPr lang="en-GB" dirty="0"/>
            </a:br>
            <a:r>
              <a:rPr lang="en-GB" sz="4000" dirty="0"/>
              <a:t>AGRIP SIMPLE / MULTI Calls 2027</a:t>
            </a:r>
            <a:br>
              <a:rPr lang="en-GB" sz="4000" dirty="0"/>
            </a:br>
            <a:r>
              <a:rPr lang="en-GB" sz="4000" dirty="0"/>
              <a:t>Grants</a:t>
            </a:r>
            <a:br>
              <a:rPr lang="en-GB" dirty="0"/>
            </a:b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638" y="2167127"/>
            <a:ext cx="651462" cy="118550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AC692B8-E54B-51E7-76C9-0A24475C77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C7117-36CA-6E4D-DE8F-4CD2904276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94576" y="5557902"/>
            <a:ext cx="4855464" cy="724025"/>
          </a:xfrm>
        </p:spPr>
        <p:txBody>
          <a:bodyPr vert="horz" lIns="144000" tIns="144000" rIns="144000" bIns="144000" rtlCol="0" anchor="t">
            <a:noAutofit/>
          </a:bodyPr>
          <a:lstStyle/>
          <a:p>
            <a:r>
              <a:rPr lang="fr-BE" sz="1200"/>
              <a:t>Iliyana ILIEVA, Head of </a:t>
            </a:r>
            <a:r>
              <a:rPr lang="fr-BE" sz="1200" err="1"/>
              <a:t>Sector</a:t>
            </a:r>
            <a:r>
              <a:rPr lang="fr-BE" sz="1200"/>
              <a:t>, </a:t>
            </a:r>
          </a:p>
          <a:p>
            <a:r>
              <a:rPr lang="fr-BE" sz="1200"/>
              <a:t>REA Agri-Food promotion </a:t>
            </a:r>
            <a:r>
              <a:rPr lang="fr-BE" sz="1200" err="1"/>
              <a:t>grants</a:t>
            </a:r>
            <a:r>
              <a:rPr lang="fr-BE" sz="1200"/>
              <a:t> </a:t>
            </a:r>
          </a:p>
          <a:p>
            <a:r>
              <a:rPr lang="fr-BE" sz="1200"/>
              <a:t>9 September 2026</a:t>
            </a:r>
            <a:endParaRPr lang="en-IE" sz="1200"/>
          </a:p>
        </p:txBody>
      </p:sp>
    </p:spTree>
    <p:extLst>
      <p:ext uri="{BB962C8B-B14F-4D97-AF65-F5344CB8AC3E}">
        <p14:creationId xmlns:p14="http://schemas.microsoft.com/office/powerpoint/2010/main" val="112137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199" y="1825625"/>
            <a:ext cx="10905699" cy="38819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457200" indent="-381000">
              <a:spcAft>
                <a:spcPts val="600"/>
              </a:spcAft>
              <a:buClr>
                <a:schemeClr val="tx2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kern="1200">
                <a:latin typeface="+mn-lt"/>
                <a:ea typeface="+mn-ea"/>
                <a:cs typeface="+mn-cs"/>
              </a:rPr>
              <a:t>Award criteria</a:t>
            </a:r>
          </a:p>
          <a:p>
            <a:pPr marL="457200" indent="-381000">
              <a:spcAft>
                <a:spcPts val="600"/>
              </a:spcAft>
              <a:buClr>
                <a:schemeClr val="tx2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kern="1200">
                <a:latin typeface="+mn-lt"/>
                <a:ea typeface="+mn-ea"/>
                <a:cs typeface="+mn-cs"/>
              </a:rPr>
              <a:t>Available guidance and information for proposal preparation – list of resources and useful tips</a:t>
            </a:r>
          </a:p>
          <a:p>
            <a:pPr marL="457200" indent="-381000">
              <a:spcAft>
                <a:spcPts val="600"/>
              </a:spcAft>
              <a:buClr>
                <a:schemeClr val="tx2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kern="1200">
                <a:latin typeface="+mn-lt"/>
                <a:ea typeface="+mn-ea"/>
                <a:cs typeface="+mn-cs"/>
              </a:rPr>
              <a:t>Examples of points to improve in the proposal (during evaluation)</a:t>
            </a:r>
          </a:p>
          <a:p>
            <a:pPr marL="457200" indent="-381000">
              <a:spcAft>
                <a:spcPts val="600"/>
              </a:spcAft>
              <a:buClr>
                <a:schemeClr val="tx2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kern="1200">
                <a:latin typeface="+mn-lt"/>
                <a:ea typeface="+mn-ea"/>
                <a:cs typeface="+mn-cs"/>
              </a:rPr>
              <a:t>Background information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spcFirstLastPara="1" vert="horz" wrap="square" lIns="91425" tIns="45700" rIns="91425" bIns="0" rtlCol="0" anchor="b" anchorCtr="0">
            <a:normAutofit/>
          </a:bodyPr>
          <a:lstStyle/>
          <a:p>
            <a:r>
              <a:rPr lang="en-GB" b="1"/>
              <a:t>Content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4036374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688F3-59D9-2263-C529-9B83EF8BF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Award criteria</a:t>
            </a:r>
            <a:endParaRPr lang="en-IE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DBBB9FA-0E02-AD77-B3EC-A773FCE77D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1722" y="1225857"/>
          <a:ext cx="6211529" cy="3638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2"/>
          <p:cNvSpPr txBox="1">
            <a:spLocks/>
          </p:cNvSpPr>
          <p:nvPr/>
        </p:nvSpPr>
        <p:spPr>
          <a:xfrm>
            <a:off x="261114" y="1155455"/>
            <a:ext cx="3582296" cy="516738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9F64987-D745-8BA7-341B-2D4BF566F06D}"/>
              </a:ext>
            </a:extLst>
          </p:cNvPr>
          <p:cNvGraphicFramePr>
            <a:graphicFrameLocks noGrp="1"/>
          </p:cNvGraphicFramePr>
          <p:nvPr/>
        </p:nvGraphicFramePr>
        <p:xfrm>
          <a:off x="8566954" y="1529081"/>
          <a:ext cx="3123715" cy="289709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37055">
                  <a:extLst>
                    <a:ext uri="{9D8B030D-6E8A-4147-A177-3AD203B41FA5}">
                      <a16:colId xmlns:a16="http://schemas.microsoft.com/office/drawing/2014/main" val="2735706536"/>
                    </a:ext>
                  </a:extLst>
                </a:gridCol>
                <a:gridCol w="1286660">
                  <a:extLst>
                    <a:ext uri="{9D8B030D-6E8A-4147-A177-3AD203B41FA5}">
                      <a16:colId xmlns:a16="http://schemas.microsoft.com/office/drawing/2014/main" val="641550712"/>
                    </a:ext>
                  </a:extLst>
                </a:gridCol>
              </a:tblGrid>
              <a:tr h="579418">
                <a:tc>
                  <a:txBody>
                    <a:bodyPr/>
                    <a:lstStyle/>
                    <a:p>
                      <a:pPr algn="ctr"/>
                      <a:r>
                        <a:rPr lang="fr-BE" sz="2000"/>
                        <a:t>THRESHOLD</a:t>
                      </a:r>
                      <a:endParaRPr lang="en-I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/>
                        <a:t>SCORE</a:t>
                      </a:r>
                      <a:endParaRPr lang="en-I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2134500"/>
                  </a:ext>
                </a:extLst>
              </a:tr>
              <a:tr h="579418">
                <a:tc>
                  <a:txBody>
                    <a:bodyPr/>
                    <a:lstStyle/>
                    <a:p>
                      <a:pPr algn="ctr"/>
                      <a:r>
                        <a:rPr lang="fr-BE"/>
                        <a:t>RELEVANCE</a:t>
                      </a:r>
                      <a:endParaRPr lang="en-I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  <a:r>
                        <a:rPr lang="fr-BE"/>
                        <a:t>/25</a:t>
                      </a:r>
                      <a:endParaRPr lang="en-I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6871665"/>
                  </a:ext>
                </a:extLst>
              </a:tr>
              <a:tr h="579418">
                <a:tc>
                  <a:txBody>
                    <a:bodyPr/>
                    <a:lstStyle/>
                    <a:p>
                      <a:pPr algn="ctr"/>
                      <a:r>
                        <a:rPr lang="fr-BE"/>
                        <a:t>QUALITY</a:t>
                      </a:r>
                      <a:endParaRPr lang="en-I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30</a:t>
                      </a:r>
                      <a:r>
                        <a:rPr lang="fr-BE"/>
                        <a:t>/50</a:t>
                      </a:r>
                      <a:endParaRPr lang="en-I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309420"/>
                  </a:ext>
                </a:extLst>
              </a:tr>
              <a:tr h="579418">
                <a:tc>
                  <a:txBody>
                    <a:bodyPr/>
                    <a:lstStyle/>
                    <a:p>
                      <a:pPr algn="ctr"/>
                      <a:r>
                        <a:rPr lang="fr-BE"/>
                        <a:t>IMPACT</a:t>
                      </a:r>
                      <a:endParaRPr lang="en-IE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  <a:r>
                        <a:rPr lang="fr-BE"/>
                        <a:t>/25</a:t>
                      </a:r>
                      <a:endParaRPr lang="en-IE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6628983"/>
                  </a:ext>
                </a:extLst>
              </a:tr>
              <a:tr h="579418">
                <a:tc>
                  <a:txBody>
                    <a:bodyPr/>
                    <a:lstStyle/>
                    <a:p>
                      <a:pPr algn="ctr"/>
                      <a:r>
                        <a:rPr lang="fr-BE" b="1"/>
                        <a:t>TOTAL</a:t>
                      </a:r>
                      <a:endParaRPr lang="en-IE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/>
                        <a:t>60/100</a:t>
                      </a:r>
                      <a:endParaRPr lang="en-IE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3915640"/>
                  </a:ext>
                </a:extLst>
              </a:tr>
            </a:tbl>
          </a:graphicData>
        </a:graphic>
      </p:graphicFrame>
      <p:sp>
        <p:nvSpPr>
          <p:cNvPr id="9" name="Arrow: Right 8">
            <a:extLst>
              <a:ext uri="{FF2B5EF4-FFF2-40B4-BE49-F238E27FC236}">
                <a16:creationId xmlns:a16="http://schemas.microsoft.com/office/drawing/2014/main" id="{1402722A-5BCD-593E-3D17-E52F017DEA59}"/>
              </a:ext>
            </a:extLst>
          </p:cNvPr>
          <p:cNvSpPr/>
          <p:nvPr/>
        </p:nvSpPr>
        <p:spPr>
          <a:xfrm>
            <a:off x="6953063" y="2309100"/>
            <a:ext cx="1628521" cy="130515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1B9B24-84EB-C871-E287-A353C3B01F1C}"/>
              </a:ext>
            </a:extLst>
          </p:cNvPr>
          <p:cNvSpPr txBox="1"/>
          <p:nvPr/>
        </p:nvSpPr>
        <p:spPr>
          <a:xfrm>
            <a:off x="541962" y="4934809"/>
            <a:ext cx="10811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>
                <a:solidFill>
                  <a:srgbClr val="003399"/>
                </a:solidFill>
              </a:rPr>
              <a:t>NB: </a:t>
            </a:r>
            <a:r>
              <a:rPr lang="fr-BE" sz="2000" err="1">
                <a:solidFill>
                  <a:srgbClr val="003399"/>
                </a:solidFill>
              </a:rPr>
              <a:t>Each</a:t>
            </a:r>
            <a:r>
              <a:rPr lang="fr-BE" sz="2000">
                <a:solidFill>
                  <a:srgbClr val="003399"/>
                </a:solidFill>
              </a:rPr>
              <a:t> </a:t>
            </a:r>
            <a:r>
              <a:rPr lang="fr-BE" sz="2000" b="1" err="1">
                <a:solidFill>
                  <a:srgbClr val="003399"/>
                </a:solidFill>
              </a:rPr>
              <a:t>Award</a:t>
            </a:r>
            <a:r>
              <a:rPr lang="fr-BE" sz="2000">
                <a:solidFill>
                  <a:srgbClr val="003399"/>
                </a:solidFill>
              </a:rPr>
              <a:t> </a:t>
            </a:r>
            <a:r>
              <a:rPr lang="fr-BE" sz="2000" b="1" err="1">
                <a:solidFill>
                  <a:srgbClr val="003399"/>
                </a:solidFill>
              </a:rPr>
              <a:t>Criterion</a:t>
            </a:r>
            <a:r>
              <a:rPr lang="fr-BE" sz="2000">
                <a:solidFill>
                  <a:srgbClr val="003399"/>
                </a:solidFill>
              </a:rPr>
              <a:t> </a:t>
            </a:r>
            <a:r>
              <a:rPr lang="fr-BE" sz="2000" err="1">
                <a:solidFill>
                  <a:srgbClr val="003399"/>
                </a:solidFill>
              </a:rPr>
              <a:t>is</a:t>
            </a:r>
            <a:r>
              <a:rPr lang="fr-BE" sz="2000">
                <a:solidFill>
                  <a:srgbClr val="003399"/>
                </a:solidFill>
              </a:rPr>
              <a:t> </a:t>
            </a:r>
            <a:r>
              <a:rPr lang="fr-BE" sz="2000" err="1">
                <a:solidFill>
                  <a:srgbClr val="003399"/>
                </a:solidFill>
              </a:rPr>
              <a:t>broken</a:t>
            </a:r>
            <a:r>
              <a:rPr lang="fr-BE" sz="2000">
                <a:solidFill>
                  <a:srgbClr val="003399"/>
                </a:solidFill>
              </a:rPr>
              <a:t> down </a:t>
            </a:r>
            <a:r>
              <a:rPr lang="fr-BE" sz="2000" err="1">
                <a:solidFill>
                  <a:srgbClr val="003399"/>
                </a:solidFill>
              </a:rPr>
              <a:t>into</a:t>
            </a:r>
            <a:r>
              <a:rPr lang="fr-BE" sz="2000">
                <a:solidFill>
                  <a:srgbClr val="003399"/>
                </a:solidFill>
              </a:rPr>
              <a:t> </a:t>
            </a:r>
            <a:r>
              <a:rPr lang="fr-BE" sz="2000" err="1">
                <a:solidFill>
                  <a:srgbClr val="003399"/>
                </a:solidFill>
              </a:rPr>
              <a:t>several</a:t>
            </a:r>
            <a:r>
              <a:rPr lang="fr-BE" sz="2000">
                <a:solidFill>
                  <a:srgbClr val="003399"/>
                </a:solidFill>
              </a:rPr>
              <a:t> </a:t>
            </a:r>
            <a:r>
              <a:rPr lang="fr-BE" sz="2000" b="1">
                <a:solidFill>
                  <a:srgbClr val="003399"/>
                </a:solidFill>
              </a:rPr>
              <a:t>Sub-</a:t>
            </a:r>
            <a:r>
              <a:rPr lang="fr-BE" sz="2000" b="1" err="1">
                <a:solidFill>
                  <a:srgbClr val="003399"/>
                </a:solidFill>
              </a:rPr>
              <a:t>Criteria</a:t>
            </a:r>
            <a:r>
              <a:rPr lang="fr-BE" sz="2000">
                <a:solidFill>
                  <a:srgbClr val="003399"/>
                </a:solidFill>
              </a:rPr>
              <a:t>,</a:t>
            </a:r>
            <a:r>
              <a:rPr lang="fr-BE" sz="2000" b="1">
                <a:solidFill>
                  <a:srgbClr val="003399"/>
                </a:solidFill>
              </a:rPr>
              <a:t> </a:t>
            </a:r>
            <a:r>
              <a:rPr lang="fr-BE" sz="2000" err="1">
                <a:solidFill>
                  <a:srgbClr val="003399"/>
                </a:solidFill>
              </a:rPr>
              <a:t>which</a:t>
            </a:r>
            <a:r>
              <a:rPr lang="fr-BE" sz="2000">
                <a:solidFill>
                  <a:srgbClr val="003399"/>
                </a:solidFill>
              </a:rPr>
              <a:t> are </a:t>
            </a:r>
            <a:r>
              <a:rPr lang="fr-BE" sz="2000" err="1">
                <a:solidFill>
                  <a:srgbClr val="003399"/>
                </a:solidFill>
              </a:rPr>
              <a:t>explained</a:t>
            </a:r>
            <a:r>
              <a:rPr lang="fr-BE" sz="2000">
                <a:solidFill>
                  <a:srgbClr val="003399"/>
                </a:solidFill>
              </a:rPr>
              <a:t> and </a:t>
            </a:r>
            <a:r>
              <a:rPr lang="fr-BE" sz="2000" err="1">
                <a:solidFill>
                  <a:srgbClr val="003399"/>
                </a:solidFill>
              </a:rPr>
              <a:t>detailed</a:t>
            </a:r>
            <a:r>
              <a:rPr lang="fr-BE" sz="2000">
                <a:solidFill>
                  <a:srgbClr val="003399"/>
                </a:solidFill>
              </a:rPr>
              <a:t> in ANNEX I of the </a:t>
            </a:r>
            <a:r>
              <a:rPr lang="fr-BE" sz="2000" b="1">
                <a:solidFill>
                  <a:srgbClr val="003399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PROGRAMME GUIDE </a:t>
            </a:r>
            <a:endParaRPr lang="fr-BE" sz="2000" b="1">
              <a:solidFill>
                <a:srgbClr val="003399"/>
              </a:solidFill>
            </a:endParaRPr>
          </a:p>
          <a:p>
            <a:r>
              <a:rPr lang="en-US" sz="2000" b="1">
                <a:solidFill>
                  <a:srgbClr val="003399"/>
                </a:solidFill>
              </a:rPr>
              <a:t>Evaluators assess each of the Sub-Criteria during the Evaluations</a:t>
            </a:r>
            <a:endParaRPr lang="en-US" sz="200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64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773FD2-9421-58C8-87C5-107086D4A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726" y="1487721"/>
            <a:ext cx="5430008" cy="3858163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140492" y="1827356"/>
            <a:ext cx="5522553" cy="583335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3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BD91A6-77B6-2B37-04FA-6D9194E71852}"/>
              </a:ext>
            </a:extLst>
          </p:cNvPr>
          <p:cNvSpPr/>
          <p:nvPr/>
        </p:nvSpPr>
        <p:spPr>
          <a:xfrm>
            <a:off x="5931454" y="1545657"/>
            <a:ext cx="1221797" cy="23956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7F424C8-1F64-4301-8537-91A0186AD331}"/>
              </a:ext>
            </a:extLst>
          </p:cNvPr>
          <p:cNvCxnSpPr>
            <a:cxnSpLocks/>
          </p:cNvCxnSpPr>
          <p:nvPr/>
        </p:nvCxnSpPr>
        <p:spPr>
          <a:xfrm flipV="1">
            <a:off x="5091985" y="1764826"/>
            <a:ext cx="601788" cy="644525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8BCC8DF-238F-B0E4-F623-3FFD9B0AD5D0}"/>
              </a:ext>
            </a:extLst>
          </p:cNvPr>
          <p:cNvSpPr/>
          <p:nvPr/>
        </p:nvSpPr>
        <p:spPr>
          <a:xfrm>
            <a:off x="8254257" y="1487721"/>
            <a:ext cx="3076477" cy="491908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BD1CE24-A1DD-2DA1-9E8F-A7E7AFA63D6B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5091985" y="1764826"/>
            <a:ext cx="3162272" cy="1324540"/>
          </a:xfrm>
          <a:prstGeom prst="straightConnector1">
            <a:avLst/>
          </a:prstGeom>
          <a:ln w="381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32AA435B-6AE6-D266-4C9C-807A65CF66CC}"/>
              </a:ext>
            </a:extLst>
          </p:cNvPr>
          <p:cNvSpPr/>
          <p:nvPr/>
        </p:nvSpPr>
        <p:spPr>
          <a:xfrm>
            <a:off x="5931454" y="2004396"/>
            <a:ext cx="5430008" cy="3365884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9EF3C28-4E72-809F-0F4A-48EF2F43F7EF}"/>
              </a:ext>
            </a:extLst>
          </p:cNvPr>
          <p:cNvCxnSpPr>
            <a:cxnSpLocks/>
          </p:cNvCxnSpPr>
          <p:nvPr/>
        </p:nvCxnSpPr>
        <p:spPr>
          <a:xfrm flipV="1">
            <a:off x="5159516" y="3089366"/>
            <a:ext cx="741210" cy="530532"/>
          </a:xfrm>
          <a:prstGeom prst="straightConnector1">
            <a:avLst/>
          </a:prstGeom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59947C6-6138-3C73-A469-F2D0D9203D96}"/>
              </a:ext>
            </a:extLst>
          </p:cNvPr>
          <p:cNvSpPr txBox="1"/>
          <p:nvPr/>
        </p:nvSpPr>
        <p:spPr>
          <a:xfrm>
            <a:off x="521698" y="2350702"/>
            <a:ext cx="45702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b="1">
                <a:solidFill>
                  <a:schemeClr val="accent4"/>
                </a:solidFill>
              </a:rPr>
              <a:t>CRITERIA</a:t>
            </a:r>
          </a:p>
          <a:p>
            <a:pPr algn="r"/>
            <a:endParaRPr lang="fr-BE"/>
          </a:p>
          <a:p>
            <a:pPr algn="r"/>
            <a:r>
              <a:rPr lang="fr-BE" b="1">
                <a:solidFill>
                  <a:schemeClr val="accent3">
                    <a:lumMod val="75000"/>
                  </a:schemeClr>
                </a:solidFill>
              </a:rPr>
              <a:t>MAXIMUM SCORE and THRESHOLD</a:t>
            </a:r>
          </a:p>
          <a:p>
            <a:pPr algn="r"/>
            <a:endParaRPr lang="fr-BE"/>
          </a:p>
          <a:p>
            <a:pPr algn="r"/>
            <a:r>
              <a:rPr lang="fr-BE" b="1">
                <a:solidFill>
                  <a:schemeClr val="accent5"/>
                </a:solidFill>
              </a:rPr>
              <a:t>CRITERIA </a:t>
            </a:r>
            <a:r>
              <a:rPr lang="en-IE" b="1">
                <a:solidFill>
                  <a:schemeClr val="accent5"/>
                </a:solidFill>
              </a:rPr>
              <a:t>SECTION and SUB-CRITERIA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AC21C-6E93-64BD-4F82-D94A7C64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Example of Award criteria – for more information, please consult the </a:t>
            </a:r>
            <a:r>
              <a:rPr lang="en-GB" sz="3200">
                <a:hlinkClick r:id="rId4"/>
              </a:rPr>
              <a:t>Programme Guide </a:t>
            </a:r>
            <a:endParaRPr lang="en-IE" sz="320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CA995E5-70F0-2E4F-264A-C69074892841}"/>
              </a:ext>
            </a:extLst>
          </p:cNvPr>
          <p:cNvCxnSpPr>
            <a:cxnSpLocks/>
          </p:cNvCxnSpPr>
          <p:nvPr/>
        </p:nvCxnSpPr>
        <p:spPr>
          <a:xfrm>
            <a:off x="5311916" y="3772298"/>
            <a:ext cx="741210" cy="0"/>
          </a:xfrm>
          <a:prstGeom prst="straightConnector1">
            <a:avLst/>
          </a:prstGeom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16C8545-F58E-ABA5-6FC4-C5B5469CB0C7}"/>
              </a:ext>
            </a:extLst>
          </p:cNvPr>
          <p:cNvCxnSpPr>
            <a:cxnSpLocks/>
          </p:cNvCxnSpPr>
          <p:nvPr/>
        </p:nvCxnSpPr>
        <p:spPr>
          <a:xfrm>
            <a:off x="5159516" y="3772298"/>
            <a:ext cx="673679" cy="941070"/>
          </a:xfrm>
          <a:prstGeom prst="straightConnector1">
            <a:avLst/>
          </a:prstGeom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39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7EA686A-C623-4B47-ABC6-52CB864E033C}"/>
              </a:ext>
            </a:extLst>
          </p:cNvPr>
          <p:cNvSpPr txBox="1">
            <a:spLocks/>
          </p:cNvSpPr>
          <p:nvPr/>
        </p:nvSpPr>
        <p:spPr>
          <a:xfrm>
            <a:off x="84764" y="1750423"/>
            <a:ext cx="11537912" cy="47875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 indent="0" algn="just">
              <a:spcBef>
                <a:spcPts val="100"/>
              </a:spcBef>
              <a:spcAft>
                <a:spcPts val="100"/>
              </a:spcAft>
              <a:buNone/>
            </a:pPr>
            <a:r>
              <a:rPr lang="en-GB" sz="2000" b="1" err="1">
                <a:ea typeface="Verdana"/>
                <a:hlinkClick r:id="rId3"/>
              </a:rPr>
              <a:t>Funding&amp;Tenders</a:t>
            </a:r>
            <a:r>
              <a:rPr lang="en-GB" sz="2000" b="1">
                <a:ea typeface="Verdana"/>
                <a:hlinkClick r:id="rId3"/>
              </a:rPr>
              <a:t> portal → 2026 calls SIMPLE &amp; MULTI (2027 calls still in preparation, update expected mid-January 2027):</a:t>
            </a:r>
            <a:endParaRPr lang="en-US"/>
          </a:p>
          <a:p>
            <a:pPr marL="958850" lvl="1" indent="-285750" algn="just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en-GB">
                <a:ea typeface="Verdana"/>
              </a:rPr>
              <a:t>Calls for proposals – Call documents (in all EU languages) </a:t>
            </a:r>
            <a:endParaRPr lang="en-GB">
              <a:ea typeface="Verdana"/>
              <a:cs typeface="Arial"/>
            </a:endParaRPr>
          </a:p>
          <a:p>
            <a:pPr marL="958850" lvl="1" indent="-285750" algn="just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en-GB">
                <a:ea typeface="Verdana"/>
              </a:rPr>
              <a:t>Programme guide (in all EU languages) </a:t>
            </a:r>
          </a:p>
          <a:p>
            <a:pPr marL="958850" lvl="1" indent="-285750" algn="just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en-GB">
                <a:ea typeface="Verdana"/>
              </a:rPr>
              <a:t>Application forms – via the submission module </a:t>
            </a:r>
            <a:endParaRPr lang="en-GB">
              <a:ea typeface="Verdana"/>
              <a:cs typeface="Arial"/>
            </a:endParaRPr>
          </a:p>
          <a:p>
            <a:pPr marL="958850" lvl="1" indent="-285750" algn="just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en-GB">
                <a:ea typeface="Verdana"/>
                <a:hlinkClick r:id="rId4"/>
              </a:rPr>
              <a:t>frequently asked questions</a:t>
            </a:r>
            <a:r>
              <a:rPr lang="en-GB">
                <a:ea typeface="Verdana"/>
              </a:rPr>
              <a:t> (FAQ) and </a:t>
            </a:r>
            <a:r>
              <a:rPr lang="en-GB" i="1" u="sng">
                <a:ea typeface="Verdana"/>
              </a:rPr>
              <a:t>all EU languages e-translations </a:t>
            </a:r>
            <a:r>
              <a:rPr lang="en-GB">
                <a:ea typeface="Verdana"/>
              </a:rPr>
              <a:t>directly available on F&amp;T portal (</a:t>
            </a:r>
            <a:r>
              <a:rPr lang="en-GB" i="1">
                <a:ea typeface="Verdana"/>
              </a:rPr>
              <a:t>switch language top right</a:t>
            </a:r>
            <a:r>
              <a:rPr lang="en-GB">
                <a:ea typeface="Verdana"/>
              </a:rPr>
              <a:t>)</a:t>
            </a:r>
            <a:endParaRPr lang="en-GB">
              <a:ea typeface="Verdana"/>
              <a:cs typeface="Arial"/>
            </a:endParaRPr>
          </a:p>
          <a:p>
            <a:pPr marL="215900" lvl="0" indent="0" algn="just">
              <a:spcBef>
                <a:spcPts val="100"/>
              </a:spcBef>
              <a:spcAft>
                <a:spcPts val="100"/>
              </a:spcAft>
              <a:buNone/>
            </a:pPr>
            <a:endParaRPr lang="en-IE" b="1">
              <a:ea typeface="Verdana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65957-7E86-A7B7-B752-0EB9CE227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Available guidance and information for proposal preparation</a:t>
            </a:r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F88C3-BAC1-87D5-28C1-E3E07397BD64}"/>
              </a:ext>
            </a:extLst>
          </p:cNvPr>
          <p:cNvSpPr txBox="1"/>
          <p:nvPr/>
        </p:nvSpPr>
        <p:spPr>
          <a:xfrm>
            <a:off x="84764" y="5896198"/>
            <a:ext cx="10767456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5900" lvl="0" indent="0" algn="just">
              <a:spcBef>
                <a:spcPts val="100"/>
              </a:spcBef>
              <a:spcAft>
                <a:spcPts val="100"/>
              </a:spcAft>
              <a:buNone/>
            </a:pPr>
            <a:r>
              <a:rPr lang="en-IE" sz="2000" b="1">
                <a:ea typeface="Verdana"/>
              </a:rPr>
              <a:t>Other sources of information:</a:t>
            </a:r>
            <a:endParaRPr lang="en-IE" sz="2000" b="1">
              <a:ea typeface="Verdana"/>
              <a:cs typeface="Arial"/>
            </a:endParaRPr>
          </a:p>
          <a:p>
            <a:pPr marL="215900" lvl="0" indent="0" algn="just">
              <a:spcBef>
                <a:spcPts val="100"/>
              </a:spcBef>
              <a:spcAft>
                <a:spcPts val="100"/>
              </a:spcAft>
              <a:buNone/>
            </a:pPr>
            <a:r>
              <a:rPr lang="en-IE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Eurobarometer: data on awareness on EU quality schemes (latest one is </a:t>
            </a:r>
            <a:r>
              <a:rPr lang="en-IE" sz="20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here</a:t>
            </a:r>
            <a:r>
              <a:rPr lang="en-IE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2000">
              <a:ea typeface="Verdana"/>
              <a:cs typeface="Arial"/>
            </a:endParaRPr>
          </a:p>
          <a:p>
            <a:endParaRPr lang="en-IE" sz="2000"/>
          </a:p>
        </p:txBody>
      </p:sp>
    </p:spTree>
    <p:extLst>
      <p:ext uri="{BB962C8B-B14F-4D97-AF65-F5344CB8AC3E}">
        <p14:creationId xmlns:p14="http://schemas.microsoft.com/office/powerpoint/2010/main" val="426018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359C-D5D2-01FC-27F1-A9A11B30E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Available guidance – click on the links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AD1AF41-BA65-FCF7-EFA5-267CF83368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0386416"/>
              </p:ext>
            </p:extLst>
          </p:nvPr>
        </p:nvGraphicFramePr>
        <p:xfrm>
          <a:off x="838200" y="1907686"/>
          <a:ext cx="10515600" cy="3889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8335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0" y="1396937"/>
            <a:ext cx="10718157" cy="9190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3C6FEF-6FEF-400A-A1CC-23CBD45271AC}"/>
              </a:ext>
            </a:extLst>
          </p:cNvPr>
          <p:cNvSpPr txBox="1">
            <a:spLocks noChangeAspect="1"/>
          </p:cNvSpPr>
          <p:nvPr/>
        </p:nvSpPr>
        <p:spPr>
          <a:xfrm>
            <a:off x="399761" y="1601836"/>
            <a:ext cx="11698453" cy="4894757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en-IE" sz="2400" b="1">
                <a:effectLst/>
                <a:ea typeface="Calibri"/>
                <a:cs typeface="Times New Roman"/>
              </a:rPr>
              <a:t>REA </a:t>
            </a:r>
            <a:r>
              <a:rPr lang="en-IE" sz="2400" b="1">
                <a:effectLst/>
                <a:ea typeface="Calibri"/>
                <a:cs typeface="Times New Roman"/>
                <a:hlinkClick r:id="rId2"/>
              </a:rPr>
              <a:t>webpage</a:t>
            </a:r>
            <a:r>
              <a:rPr lang="en-IE" sz="2400" b="1">
                <a:effectLst/>
                <a:ea typeface="Calibri"/>
                <a:cs typeface="Times New Roman"/>
              </a:rPr>
              <a:t>:</a:t>
            </a:r>
          </a:p>
          <a:p>
            <a:pPr marL="714375" indent="-269875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>
                <a:cs typeface="Times New Roman"/>
              </a:rPr>
              <a:t>Legal framework </a:t>
            </a:r>
            <a:r>
              <a:rPr lang="en-US" sz="2400">
                <a:effectLst/>
                <a:ea typeface="Calibri"/>
                <a:cs typeface="Times New Roman"/>
              </a:rPr>
              <a:t>(</a:t>
            </a:r>
            <a:r>
              <a:rPr lang="en-GB" sz="2400" i="1" noProof="0"/>
              <a:t>Regulation (EU) No </a:t>
            </a:r>
            <a:r>
              <a:rPr lang="en-GB" sz="2400" i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1144/2014</a:t>
            </a:r>
            <a:r>
              <a:rPr lang="en-GB" sz="2400" i="1" noProof="0"/>
              <a:t>; Commission Delegated Regulation (EU) </a:t>
            </a:r>
            <a:r>
              <a:rPr lang="en-GB" sz="2400" i="1" noProof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1829/2015</a:t>
            </a:r>
            <a:r>
              <a:rPr lang="en-GB" sz="2400" i="1" noProof="0"/>
              <a:t> </a:t>
            </a:r>
            <a:r>
              <a:rPr lang="en-GB" sz="2400" i="1"/>
              <a:t>and its amending act</a:t>
            </a:r>
            <a:r>
              <a:rPr lang="en-GB" sz="2400" i="1">
                <a:solidFill>
                  <a:srgbClr val="FF0000"/>
                </a:solidFill>
              </a:rPr>
              <a:t> </a:t>
            </a:r>
            <a:r>
              <a:rPr lang="en-GB" sz="2400" i="1">
                <a:solidFill>
                  <a:srgbClr val="FF0000"/>
                </a:solidFill>
                <a:hlinkClick r:id="rId5"/>
              </a:rPr>
              <a:t>2025/70</a:t>
            </a:r>
            <a:r>
              <a:rPr lang="en-GB" sz="2400" i="1">
                <a:solidFill>
                  <a:srgbClr val="4D4D4D"/>
                </a:solidFill>
              </a:rPr>
              <a:t>;</a:t>
            </a:r>
            <a:r>
              <a:rPr lang="en-GB" sz="2400" i="1" noProof="0"/>
              <a:t> Commission Implementing Regulation (EU) </a:t>
            </a:r>
            <a:r>
              <a:rPr lang="en-GB" sz="2400" i="1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1831/2015</a:t>
            </a:r>
            <a:r>
              <a:rPr lang="en-GB" sz="2400" noProof="0"/>
              <a:t>)</a:t>
            </a:r>
            <a:endParaRPr lang="en-IE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sz="2400">
                <a:cs typeface="Times New Roman"/>
              </a:rPr>
              <a:t>Relevant</a:t>
            </a:r>
            <a:r>
              <a:rPr lang="en-US" sz="2400">
                <a:ea typeface="Calibri"/>
                <a:cs typeface="Times New Roman"/>
              </a:rPr>
              <a:t> Information to </a:t>
            </a:r>
            <a:r>
              <a:rPr lang="en-US" sz="2400">
                <a:effectLst/>
                <a:ea typeface="Calibri"/>
                <a:cs typeface="Times New Roman"/>
              </a:rPr>
              <a:t>prepare proposals (</a:t>
            </a:r>
            <a:r>
              <a:rPr lang="en-US" sz="2400" i="1">
                <a:effectLst/>
                <a:ea typeface="Calibri"/>
                <a:cs typeface="Times New Roman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Apply</a:t>
            </a:r>
            <a:r>
              <a:rPr lang="en-US" sz="2400" i="1">
                <a:effectLst/>
                <a:ea typeface="Calibri"/>
                <a:cs typeface="Times New Roman"/>
              </a:rPr>
              <a:t>)</a:t>
            </a:r>
            <a:endParaRPr lang="en-US" sz="2400">
              <a:effectLst/>
              <a:ea typeface="Calibri"/>
              <a:cs typeface="Times New Roman"/>
            </a:endParaRPr>
          </a:p>
          <a:p>
            <a:pPr marL="742950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sz="2400">
                <a:ea typeface="Calibri"/>
                <a:cs typeface="Times New Roman"/>
              </a:rPr>
              <a:t>Eligibility factsheets (</a:t>
            </a:r>
            <a:r>
              <a:rPr lang="en-US" sz="2400">
                <a:ea typeface="Calibri"/>
                <a:cs typeface="Times New Roman"/>
                <a:hlinkClick r:id="rId8"/>
              </a:rPr>
              <a:t>applicants</a:t>
            </a:r>
            <a:r>
              <a:rPr lang="en-US" sz="2400">
                <a:ea typeface="Calibri"/>
                <a:cs typeface="Times New Roman"/>
              </a:rPr>
              <a:t>, </a:t>
            </a:r>
            <a:r>
              <a:rPr lang="en-US" sz="2400">
                <a:ea typeface="Calibri"/>
                <a:cs typeface="Times New Roman"/>
                <a:hlinkClick r:id="rId9"/>
              </a:rPr>
              <a:t>products and activities</a:t>
            </a:r>
            <a:r>
              <a:rPr lang="en-US" sz="2400">
                <a:ea typeface="Calibri"/>
                <a:cs typeface="Times New Roman"/>
              </a:rPr>
              <a:t>)</a:t>
            </a:r>
            <a:endParaRPr lang="en-IE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sz="2400">
                <a:effectLst/>
                <a:ea typeface="Calibri"/>
                <a:cs typeface="Times New Roman"/>
              </a:rPr>
              <a:t>Information for exporters: </a:t>
            </a:r>
            <a:r>
              <a:rPr lang="en-US" sz="2400">
                <a:solidFill>
                  <a:srgbClr val="035DC1"/>
                </a:solidFill>
                <a:effectLst/>
                <a:ea typeface="Calibri"/>
                <a:cs typeface="Times New Roman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market entry handbooks</a:t>
            </a:r>
            <a:r>
              <a:rPr lang="en-US" sz="2400">
                <a:effectLst/>
                <a:ea typeface="Calibri"/>
                <a:cs typeface="Times New Roman"/>
              </a:rPr>
              <a:t> (</a:t>
            </a:r>
            <a:r>
              <a:rPr lang="en-IE" sz="2400" i="1">
                <a:ea typeface="Calibri"/>
                <a:cs typeface="Times New Roman"/>
              </a:rPr>
              <a:t>27</a:t>
            </a:r>
            <a:r>
              <a:rPr lang="en-IE" sz="2400" i="1">
                <a:effectLst/>
                <a:ea typeface="Calibri"/>
                <a:cs typeface="Times New Roman"/>
              </a:rPr>
              <a:t> market research reports </a:t>
            </a:r>
            <a:r>
              <a:rPr lang="en-IE" sz="2400" i="1">
                <a:ea typeface="Calibri"/>
                <a:cs typeface="Times New Roman"/>
              </a:rPr>
              <a:t>(</a:t>
            </a:r>
            <a:r>
              <a:rPr lang="en-IE" sz="2400" i="1">
                <a:effectLst/>
                <a:ea typeface="Calibri"/>
                <a:cs typeface="Times New Roman"/>
              </a:rPr>
              <a:t>countries outside the EU</a:t>
            </a:r>
            <a:r>
              <a:rPr lang="en-IE" sz="2400">
                <a:effectLst/>
                <a:ea typeface="Calibri"/>
                <a:cs typeface="Times New Roman"/>
              </a:rPr>
              <a:t>)</a:t>
            </a:r>
            <a:r>
              <a:rPr lang="en-US" sz="2400">
                <a:effectLst/>
                <a:ea typeface="Calibri"/>
                <a:cs typeface="Times New Roman"/>
              </a:rPr>
              <a:t>, </a:t>
            </a:r>
            <a:r>
              <a:rPr lang="en-US" sz="2400">
                <a:solidFill>
                  <a:srgbClr val="035DC1"/>
                </a:solidFill>
                <a:cs typeface="Times New Roman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Access2Market</a:t>
            </a:r>
            <a:r>
              <a:rPr lang="en-US" sz="2400">
                <a:cs typeface="Times New Roman"/>
              </a:rPr>
              <a:t> </a:t>
            </a:r>
            <a:r>
              <a:rPr lang="en-US" sz="2400">
                <a:ea typeface="Calibri"/>
                <a:cs typeface="Arial"/>
              </a:rPr>
              <a:t>portal and </a:t>
            </a:r>
            <a:r>
              <a:rPr lang="en-US" sz="2400">
                <a:ea typeface="Calibri"/>
                <a:cs typeface="Times New Roman"/>
              </a:rPr>
              <a:t>other</a:t>
            </a:r>
            <a:r>
              <a:rPr lang="en-US" sz="2400">
                <a:effectLst/>
                <a:ea typeface="Calibri"/>
                <a:cs typeface="Times New Roman"/>
              </a:rPr>
              <a:t> reports and information relevant to markets of third countries</a:t>
            </a:r>
            <a:endParaRPr lang="en-IE" sz="2400">
              <a:effectLst/>
              <a:ea typeface="Calibri"/>
              <a:cs typeface="Times New Roman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2DD98E-1B3F-6D5E-7F91-3FDE732C6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Proposal preparation – list of resources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189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0" y="1396937"/>
            <a:ext cx="10718157" cy="9190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3C6FEF-6FEF-400A-A1CC-23CBD45271AC}"/>
              </a:ext>
            </a:extLst>
          </p:cNvPr>
          <p:cNvSpPr txBox="1">
            <a:spLocks noChangeAspect="1"/>
          </p:cNvSpPr>
          <p:nvPr/>
        </p:nvSpPr>
        <p:spPr>
          <a:xfrm>
            <a:off x="399762" y="1601836"/>
            <a:ext cx="11086560" cy="4894757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 lnSpcReduction="10000"/>
          </a:bodyPr>
          <a:lstStyle/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en-IE" sz="24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REA </a:t>
            </a:r>
            <a:r>
              <a:rPr lang="en-IE" sz="2400" b="1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webpage</a:t>
            </a:r>
            <a:r>
              <a:rPr lang="en-IE" sz="24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(continuation):</a:t>
            </a:r>
          </a:p>
          <a:p>
            <a:pPr marL="742950" lvl="1" indent="-285750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Information relative to IPR</a:t>
            </a:r>
            <a:r>
              <a:rPr lang="en-US" sz="2400">
                <a:ea typeface="Calibri" panose="020F0502020204030204" pitchFamily="34" charset="0"/>
                <a:cs typeface="Times New Roman" panose="02020603050405020304" pitchFamily="18" charset="0"/>
              </a:rPr>
              <a:t> (intellectual property rights): 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protection of geographical indications, brands on third markets (webinars, factsheets, links to IPR helpdesks)</a:t>
            </a:r>
          </a:p>
          <a:p>
            <a:pPr marL="742950" lvl="1" indent="-285750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sz="2400"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EIFE campaigns map</a:t>
            </a:r>
            <a:r>
              <a:rPr lang="en-US" sz="2400">
                <a:ea typeface="Calibri" panose="020F0502020204030204" pitchFamily="34" charset="0"/>
                <a:cs typeface="Times New Roman" panose="02020603050405020304" pitchFamily="18" charset="0"/>
              </a:rPr>
              <a:t> (information on all co-financed </a:t>
            </a:r>
            <a:r>
              <a:rPr lang="en-US" sz="2400" err="1">
                <a:ea typeface="Calibri" panose="020F0502020204030204" pitchFamily="34" charset="0"/>
                <a:cs typeface="Times New Roman" panose="02020603050405020304" pitchFamily="18" charset="0"/>
              </a:rPr>
              <a:t>programmes</a:t>
            </a:r>
            <a:r>
              <a:rPr lang="en-US" sz="240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E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Events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campaigns </a:t>
            </a:r>
            <a:r>
              <a:rPr lang="en-US" sz="240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organised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by the EC</a:t>
            </a:r>
            <a:endParaRPr lang="en-IE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Subscribe</a:t>
            </a:r>
            <a:r>
              <a:rPr lang="en-US" sz="2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the newsletter to receive the latest news!</a:t>
            </a:r>
            <a:endParaRPr lang="en-IE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2DD98E-1B3F-6D5E-7F91-3FDE732C6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Proposal preparation – list of resources</a:t>
            </a:r>
            <a:endParaRPr lang="en-IE"/>
          </a:p>
        </p:txBody>
      </p:sp>
      <p:pic>
        <p:nvPicPr>
          <p:cNvPr id="3" name="Picture 2" descr="Brush style new red banner design on white background">
            <a:extLst>
              <a:ext uri="{FF2B5EF4-FFF2-40B4-BE49-F238E27FC236}">
                <a16:creationId xmlns:a16="http://schemas.microsoft.com/office/drawing/2014/main" id="{F1996542-7187-FCB1-E1CF-2B827C120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9" t="20529" r="17869" b="27595"/>
          <a:stretch/>
        </p:blipFill>
        <p:spPr bwMode="auto">
          <a:xfrm>
            <a:off x="10496001" y="3704658"/>
            <a:ext cx="1296237" cy="68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33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DAFB5E-6A9C-C649-0C67-26551CCEA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Proposal preparation – useful tips</a:t>
            </a:r>
            <a:endParaRPr lang="en-IE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0" y="1401866"/>
            <a:ext cx="10718157" cy="9190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BFCA0B-7B4E-4157-8494-115E02706212}"/>
              </a:ext>
            </a:extLst>
          </p:cNvPr>
          <p:cNvSpPr txBox="1"/>
          <p:nvPr/>
        </p:nvSpPr>
        <p:spPr>
          <a:xfrm>
            <a:off x="829491" y="1719979"/>
            <a:ext cx="10366134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Read carefully the </a:t>
            </a:r>
            <a:r>
              <a:rPr lang="en-GB" sz="20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Call documents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0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FAQs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and relevant EU </a:t>
            </a:r>
            <a:r>
              <a:rPr lang="en-GB" sz="20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Regulations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Is my organisation </a:t>
            </a:r>
            <a:r>
              <a:rPr lang="en-GB" sz="2000" i="1" u="sng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eligible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 Which Call </a:t>
            </a:r>
            <a:r>
              <a:rPr lang="en-GB" sz="2000">
                <a:ea typeface="Calibri" panose="020F0502020204030204" pitchFamily="34" charset="0"/>
                <a:cs typeface="Times New Roman" panose="02020603050405020304" pitchFamily="18" charset="0"/>
              </a:rPr>
              <a:t>topic is most suitable for my proposal? 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it compliant with all </a:t>
            </a:r>
            <a:r>
              <a:rPr lang="en-GB" sz="2000" i="1" u="sng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call conditions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IE" sz="20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Follow the instructions provided in the </a:t>
            </a:r>
            <a:r>
              <a:rPr lang="en-GB" sz="2000" b="1">
                <a:ea typeface="Calibri" panose="020F0502020204030204" pitchFamily="34" charset="0"/>
                <a:cs typeface="Times New Roman" panose="02020603050405020304" pitchFamily="18" charset="0"/>
              </a:rPr>
              <a:t>Programme guide </a:t>
            </a:r>
            <a:r>
              <a:rPr lang="en-GB" sz="2000" i="1">
                <a:ea typeface="Calibri" panose="020F0502020204030204" pitchFamily="34" charset="0"/>
                <a:cs typeface="Times New Roman" panose="02020603050405020304" pitchFamily="18" charset="0"/>
              </a:rPr>
              <a:t>(available in all EU languages)</a:t>
            </a:r>
            <a:endParaRPr lang="en-IE" sz="2000" i="1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 you want to </a:t>
            </a:r>
            <a:r>
              <a:rPr lang="en-GB" sz="2000">
                <a:ea typeface="Calibri" panose="020F0502020204030204" pitchFamily="34" charset="0"/>
                <a:cs typeface="Times New Roman" panose="02020603050405020304" pitchFamily="18" charset="0"/>
              </a:rPr>
              <a:t>open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new markets, consult </a:t>
            </a:r>
            <a:r>
              <a:rPr lang="en-US" sz="2000">
                <a:solidFill>
                  <a:srgbClr val="035DC1"/>
                </a:solidFill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Access2Market</a:t>
            </a:r>
            <a:r>
              <a:rPr lang="en-US" sz="2000">
                <a:solidFill>
                  <a:srgbClr val="035DC1"/>
                </a:solidFill>
                <a:cs typeface="Times New Roman"/>
              </a:rPr>
              <a:t> </a:t>
            </a:r>
            <a:r>
              <a:rPr lang="en-US" sz="2000">
                <a:ea typeface="Calibri" panose="020F0502020204030204" pitchFamily="34" charset="0"/>
                <a:cs typeface="Times New Roman" panose="02020603050405020304" pitchFamily="18" charset="0"/>
              </a:rPr>
              <a:t>portal</a:t>
            </a:r>
            <a:endParaRPr lang="en-GB" sz="20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a typeface="Calibri" panose="020F0502020204030204" pitchFamily="34" charset="0"/>
                <a:cs typeface="Times New Roman" panose="02020603050405020304" pitchFamily="18" charset="0"/>
              </a:rPr>
              <a:t>Ensure budget is commensurate for the activities proposed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Pay attention to the </a:t>
            </a:r>
            <a:r>
              <a:rPr lang="en-GB" sz="20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Award criteria and </a:t>
            </a:r>
            <a:r>
              <a:rPr lang="en-GB" sz="2000" b="1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subcriteria</a:t>
            </a:r>
            <a:endParaRPr lang="en-GB" sz="2000" b="1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Ensure EN </a:t>
            </a:r>
            <a:r>
              <a:rPr lang="en-GB" sz="20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translations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GB" sz="20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excellent quality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a typeface="Calibri" panose="020F0502020204030204" pitchFamily="34" charset="0"/>
                <a:cs typeface="Times New Roman" panose="02020603050405020304" pitchFamily="18" charset="0"/>
              </a:rPr>
              <a:t>Keep in mind that </a:t>
            </a:r>
            <a:r>
              <a:rPr lang="en-GB" sz="2000" b="1">
                <a:ea typeface="Calibri" panose="020F0502020204030204" pitchFamily="34" charset="0"/>
                <a:cs typeface="Times New Roman" panose="02020603050405020304" pitchFamily="18" charset="0"/>
              </a:rPr>
              <a:t>every point counts </a:t>
            </a:r>
            <a:r>
              <a:rPr lang="en-GB" sz="2000">
                <a:ea typeface="Calibri" panose="020F0502020204030204" pitchFamily="34" charset="0"/>
                <a:cs typeface="Times New Roman" panose="02020603050405020304" pitchFamily="18" charset="0"/>
              </a:rPr>
              <a:t>for the overall score! </a:t>
            </a:r>
            <a:r>
              <a:rPr lang="en-GB" sz="2000" b="1">
                <a:ea typeface="Calibri" panose="020F0502020204030204" pitchFamily="34" charset="0"/>
                <a:cs typeface="Times New Roman" panose="02020603050405020304" pitchFamily="18" charset="0"/>
              </a:rPr>
              <a:t>Give your best </a:t>
            </a:r>
            <a:r>
              <a:rPr lang="en-GB" sz="2000">
                <a:ea typeface="Calibri" panose="020F0502020204030204" pitchFamily="34" charset="0"/>
                <a:cs typeface="Times New Roman" panose="02020603050405020304" pitchFamily="18" charset="0"/>
              </a:rPr>
              <a:t>at each part of the proposal. Ensure consistency and coherence. </a:t>
            </a: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a typeface="Calibri" panose="020F0502020204030204" pitchFamily="34" charset="0"/>
                <a:cs typeface="Times New Roman" panose="02020603050405020304" pitchFamily="18" charset="0"/>
              </a:rPr>
              <a:t>Avoid redundancies. 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Don’t copy parts of a Regulation to the proposal</a:t>
            </a:r>
            <a:endParaRPr lang="en-IE" sz="20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 not wait until the </a:t>
            </a:r>
            <a:r>
              <a:rPr lang="en-GB" sz="20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last minute</a:t>
            </a:r>
            <a:r>
              <a:rPr lang="en-GB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submit your proposal</a:t>
            </a:r>
            <a:endParaRPr lang="en-IE" sz="20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IE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Questions? Contact </a:t>
            </a:r>
            <a:r>
              <a:rPr lang="en-IE" sz="200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rea-agri-grants@ec.Europa.eu</a:t>
            </a:r>
            <a:endParaRPr lang="en-IE" sz="20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234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4129C1-E217-D38B-1336-0DA25ABF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Proposal preparation – project management approach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D2F36E-A439-FAD5-54AD-CB0EF419C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0" y="1401866"/>
            <a:ext cx="11416937" cy="9190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B381C9B-9BCD-E95C-BD93-32075A1716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6572285"/>
              </p:ext>
            </p:extLst>
          </p:nvPr>
        </p:nvGraphicFramePr>
        <p:xfrm>
          <a:off x="775063" y="1600200"/>
          <a:ext cx="9841992" cy="4269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rrow: Down 3">
            <a:extLst>
              <a:ext uri="{FF2B5EF4-FFF2-40B4-BE49-F238E27FC236}">
                <a16:creationId xmlns:a16="http://schemas.microsoft.com/office/drawing/2014/main" id="{0184DFBF-B789-46B0-72F2-CDB447A113AC}"/>
              </a:ext>
            </a:extLst>
          </p:cNvPr>
          <p:cNvSpPr/>
          <p:nvPr/>
        </p:nvSpPr>
        <p:spPr>
          <a:xfrm>
            <a:off x="10680192" y="2011680"/>
            <a:ext cx="1021508" cy="3561515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BE" sz="2400" b="1"/>
              <a:t>PROPOSAL DESIGN</a:t>
            </a:r>
            <a:endParaRPr lang="en-IE" sz="2400" b="1"/>
          </a:p>
        </p:txBody>
      </p:sp>
    </p:spTree>
    <p:extLst>
      <p:ext uri="{BB962C8B-B14F-4D97-AF65-F5344CB8AC3E}">
        <p14:creationId xmlns:p14="http://schemas.microsoft.com/office/powerpoint/2010/main" val="887735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4129C1-E217-D38B-1336-0DA25ABF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Proposal preparation – final considerations</a:t>
            </a:r>
            <a:endParaRPr lang="en-IE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E95D301-16B9-60B4-3EEB-EDB6D978E382}"/>
              </a:ext>
            </a:extLst>
          </p:cNvPr>
          <p:cNvGraphicFramePr/>
          <p:nvPr/>
        </p:nvGraphicFramePr>
        <p:xfrm>
          <a:off x="1353270" y="1574274"/>
          <a:ext cx="9704371" cy="4147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1206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0B799-27BB-7262-9CD1-5ECB86BA7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err="1"/>
              <a:t>Frequent</a:t>
            </a:r>
            <a:r>
              <a:rPr lang="fr-BE"/>
              <a:t> </a:t>
            </a:r>
            <a:r>
              <a:rPr lang="fr-BE" err="1"/>
              <a:t>weaknesses</a:t>
            </a:r>
            <a:r>
              <a:rPr lang="fr-BE"/>
              <a:t> of </a:t>
            </a:r>
            <a:r>
              <a:rPr lang="fr-BE" err="1"/>
              <a:t>proposals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5AB9C-34D8-7D43-266A-E0F894224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48" y="1322705"/>
            <a:ext cx="10515600" cy="51701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err="1"/>
              <a:t>Proposal</a:t>
            </a:r>
            <a:r>
              <a:rPr lang="fr-BE"/>
              <a:t> </a:t>
            </a:r>
            <a:r>
              <a:rPr lang="fr-BE" err="1"/>
              <a:t>does</a:t>
            </a:r>
            <a:r>
              <a:rPr lang="fr-BE"/>
              <a:t> not </a:t>
            </a:r>
            <a:r>
              <a:rPr lang="fr-BE" err="1"/>
              <a:t>fully</a:t>
            </a:r>
            <a:r>
              <a:rPr lang="fr-BE"/>
              <a:t> </a:t>
            </a:r>
            <a:r>
              <a:rPr lang="fr-BE" err="1"/>
              <a:t>address</a:t>
            </a:r>
            <a:r>
              <a:rPr lang="fr-BE"/>
              <a:t> the Call topic</a:t>
            </a:r>
          </a:p>
          <a:p>
            <a:pPr marL="1085850" lvl="1" indent="-342900"/>
            <a:r>
              <a:rPr lang="fr-BE"/>
              <a:t>Market </a:t>
            </a:r>
            <a:r>
              <a:rPr lang="fr-BE" err="1"/>
              <a:t>analysis</a:t>
            </a:r>
            <a:r>
              <a:rPr lang="fr-BE"/>
              <a:t> not </a:t>
            </a:r>
            <a:r>
              <a:rPr lang="fr-BE" err="1"/>
              <a:t>specific</a:t>
            </a:r>
            <a:r>
              <a:rPr lang="fr-BE"/>
              <a:t> </a:t>
            </a:r>
            <a:r>
              <a:rPr lang="fr-BE" err="1"/>
              <a:t>enough</a:t>
            </a:r>
            <a:r>
              <a:rPr lang="fr-BE"/>
              <a:t> to </a:t>
            </a:r>
            <a:r>
              <a:rPr lang="fr-BE" err="1"/>
              <a:t>demonstrate</a:t>
            </a:r>
            <a:r>
              <a:rPr lang="fr-BE"/>
              <a:t> </a:t>
            </a:r>
            <a:r>
              <a:rPr lang="fr-BE" err="1"/>
              <a:t>alignment</a:t>
            </a:r>
            <a:r>
              <a:rPr lang="fr-BE"/>
              <a:t> </a:t>
            </a:r>
          </a:p>
          <a:p>
            <a:pPr marL="1085850" lvl="1" indent="-342900"/>
            <a:r>
              <a:rPr lang="fr-BE"/>
              <a:t>Impact on </a:t>
            </a:r>
            <a:r>
              <a:rPr lang="fr-BE" err="1"/>
              <a:t>awareness</a:t>
            </a:r>
            <a:r>
              <a:rPr lang="fr-BE"/>
              <a:t> not </a:t>
            </a:r>
            <a:r>
              <a:rPr lang="fr-BE" err="1"/>
              <a:t>specific</a:t>
            </a:r>
            <a:r>
              <a:rPr lang="fr-BE"/>
              <a:t> </a:t>
            </a:r>
            <a:r>
              <a:rPr lang="fr-BE" err="1"/>
              <a:t>enough</a:t>
            </a:r>
            <a:r>
              <a:rPr lang="fr-BE"/>
              <a:t> to </a:t>
            </a:r>
            <a:r>
              <a:rPr lang="fr-BE" err="1"/>
              <a:t>demonstrate</a:t>
            </a:r>
            <a:r>
              <a:rPr lang="fr-BE"/>
              <a:t> </a:t>
            </a:r>
            <a:r>
              <a:rPr lang="fr-BE" err="1"/>
              <a:t>alignment</a:t>
            </a:r>
            <a:endParaRPr lang="fr-BE"/>
          </a:p>
          <a:p>
            <a:pPr marL="1085850" lvl="1" indent="-342900"/>
            <a:r>
              <a:rPr lang="fr-BE"/>
              <a:t>Consumer </a:t>
            </a:r>
            <a:r>
              <a:rPr lang="fr-BE" err="1"/>
              <a:t>behaviour</a:t>
            </a:r>
            <a:r>
              <a:rPr lang="fr-BE"/>
              <a:t> not </a:t>
            </a:r>
            <a:r>
              <a:rPr lang="fr-BE" err="1"/>
              <a:t>well</a:t>
            </a:r>
            <a:r>
              <a:rPr lang="fr-BE"/>
              <a:t> </a:t>
            </a:r>
            <a:r>
              <a:rPr lang="fr-BE" err="1"/>
              <a:t>identified</a:t>
            </a:r>
            <a:r>
              <a:rPr lang="fr-BE"/>
              <a:t> on </a:t>
            </a:r>
            <a:r>
              <a:rPr lang="fr-BE" err="1"/>
              <a:t>each</a:t>
            </a:r>
            <a:r>
              <a:rPr lang="fr-BE"/>
              <a:t> </a:t>
            </a:r>
            <a:r>
              <a:rPr lang="fr-BE" err="1"/>
              <a:t>target</a:t>
            </a:r>
            <a:r>
              <a:rPr lang="fr-BE"/>
              <a:t> </a:t>
            </a:r>
            <a:r>
              <a:rPr lang="fr-BE" err="1"/>
              <a:t>market</a:t>
            </a:r>
            <a:r>
              <a:rPr lang="fr-BE"/>
              <a:t> in the light of the Call topic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/>
              <a:t>Target groups not </a:t>
            </a:r>
            <a:r>
              <a:rPr lang="fr-BE" err="1"/>
              <a:t>well</a:t>
            </a:r>
            <a:r>
              <a:rPr lang="fr-BE"/>
              <a:t> </a:t>
            </a:r>
            <a:r>
              <a:rPr lang="fr-BE" err="1"/>
              <a:t>defined</a:t>
            </a:r>
            <a:endParaRPr lang="fr-BE"/>
          </a:p>
          <a:p>
            <a:pPr marL="1085850" lvl="1" indent="-342900"/>
            <a:r>
              <a:rPr lang="fr-BE"/>
              <a:t>Market </a:t>
            </a:r>
            <a:r>
              <a:rPr lang="fr-BE" err="1"/>
              <a:t>analysis</a:t>
            </a:r>
            <a:r>
              <a:rPr lang="fr-BE"/>
              <a:t> not </a:t>
            </a:r>
            <a:r>
              <a:rPr lang="fr-BE" err="1"/>
              <a:t>specific</a:t>
            </a:r>
            <a:r>
              <a:rPr lang="fr-BE"/>
              <a:t> </a:t>
            </a:r>
            <a:r>
              <a:rPr lang="fr-BE" err="1"/>
              <a:t>enough</a:t>
            </a:r>
            <a:r>
              <a:rPr lang="fr-BE"/>
              <a:t> to </a:t>
            </a:r>
            <a:r>
              <a:rPr lang="fr-BE" err="1"/>
              <a:t>demonstrate</a:t>
            </a:r>
            <a:r>
              <a:rPr lang="fr-BE"/>
              <a:t> </a:t>
            </a:r>
            <a:r>
              <a:rPr lang="fr-BE" err="1"/>
              <a:t>knowledge</a:t>
            </a:r>
            <a:r>
              <a:rPr lang="fr-BE"/>
              <a:t> of </a:t>
            </a:r>
            <a:r>
              <a:rPr lang="fr-BE" err="1"/>
              <a:t>target</a:t>
            </a:r>
            <a:r>
              <a:rPr lang="fr-BE"/>
              <a:t> groups on 	</a:t>
            </a:r>
            <a:r>
              <a:rPr lang="fr-BE" err="1"/>
              <a:t>each</a:t>
            </a:r>
            <a:r>
              <a:rPr lang="fr-BE"/>
              <a:t> </a:t>
            </a:r>
            <a:r>
              <a:rPr lang="fr-BE" err="1"/>
              <a:t>target</a:t>
            </a:r>
            <a:r>
              <a:rPr lang="fr-BE"/>
              <a:t> </a:t>
            </a:r>
            <a:r>
              <a:rPr lang="fr-BE" err="1"/>
              <a:t>market</a:t>
            </a:r>
            <a:endParaRPr lang="fr-BE"/>
          </a:p>
          <a:p>
            <a:pPr marL="1085850" lvl="1" indent="-342900"/>
            <a:r>
              <a:rPr lang="fr-BE"/>
              <a:t>Target groups not </a:t>
            </a:r>
            <a:r>
              <a:rPr lang="fr-BE" err="1"/>
              <a:t>sufficiently</a:t>
            </a:r>
            <a:r>
              <a:rPr lang="fr-BE"/>
              <a:t> </a:t>
            </a:r>
            <a:r>
              <a:rPr lang="fr-BE" err="1"/>
              <a:t>described</a:t>
            </a:r>
            <a:r>
              <a:rPr lang="fr-BE"/>
              <a:t>, </a:t>
            </a:r>
            <a:r>
              <a:rPr lang="fr-BE" err="1"/>
              <a:t>quantified</a:t>
            </a:r>
            <a:r>
              <a:rPr lang="fr-BE"/>
              <a:t> and </a:t>
            </a:r>
            <a:r>
              <a:rPr lang="fr-BE" err="1"/>
              <a:t>segmented</a:t>
            </a:r>
            <a:endParaRPr lang="fr-BE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/>
              <a:t>Synergies </a:t>
            </a:r>
            <a:r>
              <a:rPr lang="fr-BE" err="1"/>
              <a:t>between</a:t>
            </a:r>
            <a:r>
              <a:rPr lang="fr-BE"/>
              <a:t> </a:t>
            </a:r>
            <a:r>
              <a:rPr lang="fr-BE" err="1"/>
              <a:t>different</a:t>
            </a:r>
            <a:r>
              <a:rPr lang="fr-BE"/>
              <a:t> </a:t>
            </a:r>
            <a:r>
              <a:rPr lang="fr-BE" err="1"/>
              <a:t>activities</a:t>
            </a:r>
            <a:r>
              <a:rPr lang="fr-BE"/>
              <a:t> not </a:t>
            </a:r>
            <a:r>
              <a:rPr lang="fr-BE" err="1"/>
              <a:t>well</a:t>
            </a:r>
            <a:r>
              <a:rPr lang="fr-BE"/>
              <a:t> </a:t>
            </a:r>
            <a:r>
              <a:rPr lang="fr-BE" err="1"/>
              <a:t>explained</a:t>
            </a:r>
            <a:endParaRPr lang="fr-BE"/>
          </a:p>
          <a:p>
            <a:pPr marL="1085850" lvl="1" indent="-342900"/>
            <a:r>
              <a:rPr lang="fr-BE"/>
              <a:t>How social media supports </a:t>
            </a:r>
            <a:r>
              <a:rPr lang="fr-BE" err="1"/>
              <a:t>events</a:t>
            </a:r>
            <a:endParaRPr lang="fr-BE"/>
          </a:p>
          <a:p>
            <a:pPr marL="1085850" lvl="1" indent="-342900"/>
            <a:r>
              <a:rPr lang="fr-BE"/>
              <a:t>How digital and face to face </a:t>
            </a:r>
            <a:r>
              <a:rPr lang="fr-BE" err="1"/>
              <a:t>activities</a:t>
            </a:r>
            <a:r>
              <a:rPr lang="fr-BE"/>
              <a:t> </a:t>
            </a:r>
            <a:r>
              <a:rPr lang="fr-BE" err="1"/>
              <a:t>complement</a:t>
            </a:r>
            <a:r>
              <a:rPr lang="fr-BE"/>
              <a:t> and </a:t>
            </a:r>
            <a:r>
              <a:rPr lang="fr-BE" err="1"/>
              <a:t>reinforce</a:t>
            </a:r>
            <a:r>
              <a:rPr lang="fr-BE"/>
              <a:t> </a:t>
            </a:r>
            <a:r>
              <a:rPr lang="fr-BE" err="1"/>
              <a:t>each</a:t>
            </a:r>
            <a:r>
              <a:rPr lang="fr-BE"/>
              <a:t> </a:t>
            </a:r>
            <a:r>
              <a:rPr lang="fr-BE" err="1"/>
              <a:t>other</a:t>
            </a:r>
            <a:endParaRPr lang="en-IE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/>
              <a:t>Key performance indicators not well specified</a:t>
            </a:r>
          </a:p>
          <a:p>
            <a:pPr marL="1085850" lvl="1" indent="-342900"/>
            <a:r>
              <a:rPr lang="en-IE"/>
              <a:t>Calculation of the baseline not well explained for each target market</a:t>
            </a:r>
          </a:p>
          <a:p>
            <a:pPr marL="1085850" lvl="1" indent="-342900"/>
            <a:r>
              <a:rPr lang="en-IE"/>
              <a:t>Output and result indicators not well defined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/>
              <a:t>Calculation of impact (awareness, economic) not convincingly demonstrated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7397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660C7B-666A-7A00-E8C4-4F4DF167C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78" y="1265217"/>
            <a:ext cx="10905699" cy="5003540"/>
          </a:xfrm>
        </p:spPr>
        <p:txBody>
          <a:bodyPr/>
          <a:lstStyle/>
          <a:p>
            <a:pPr marL="0" indent="0">
              <a:buNone/>
            </a:pPr>
            <a:r>
              <a:rPr lang="fr-BE" b="1" u="sng" err="1">
                <a:hlinkClick r:id="rId3" action="ppaction://hlinkfile"/>
              </a:rPr>
              <a:t>Please</a:t>
            </a:r>
            <a:r>
              <a:rPr lang="fr-BE" b="1" u="sng">
                <a:hlinkClick r:id="rId3" action="ppaction://hlinkfile"/>
              </a:rPr>
              <a:t> </a:t>
            </a:r>
            <a:r>
              <a:rPr lang="fr-BE" b="1" u="sng" err="1">
                <a:hlinkClick r:id="rId3" action="ppaction://hlinkfile"/>
              </a:rPr>
              <a:t>consult</a:t>
            </a:r>
            <a:r>
              <a:rPr lang="fr-BE" b="1" u="sng">
                <a:hlinkClick r:id="rId3" action="ppaction://hlinkfile"/>
              </a:rPr>
              <a:t> the </a:t>
            </a:r>
            <a:r>
              <a:rPr lang="fr-BE" b="1" u="sng" err="1">
                <a:hlinkClick r:id="rId3" action="ppaction://hlinkfile"/>
              </a:rPr>
              <a:t>link</a:t>
            </a:r>
            <a:r>
              <a:rPr lang="fr-BE" b="1" u="sng">
                <a:hlinkClick r:id="rId3" action="ppaction://hlinkfile"/>
              </a:rPr>
              <a:t> to </a:t>
            </a:r>
            <a:r>
              <a:rPr lang="fr-BE" b="1" u="sng" err="1">
                <a:hlinkClick r:id="rId3" action="ppaction://hlinkfile"/>
              </a:rPr>
              <a:t>these</a:t>
            </a:r>
            <a:r>
              <a:rPr lang="fr-BE" b="1" u="sng">
                <a:hlinkClick r:id="rId3" action="ppaction://hlinkfile"/>
              </a:rPr>
              <a:t> </a:t>
            </a:r>
            <a:r>
              <a:rPr lang="fr-BE" b="1" u="sng" err="1">
                <a:hlinkClick r:id="rId3" action="ppaction://hlinkfile"/>
              </a:rPr>
              <a:t>two</a:t>
            </a:r>
            <a:r>
              <a:rPr lang="fr-BE" b="1" u="sng">
                <a:hlinkClick r:id="rId3" action="ppaction://hlinkfile"/>
              </a:rPr>
              <a:t> </a:t>
            </a:r>
            <a:r>
              <a:rPr lang="fr-BE" b="1" u="sng" err="1">
                <a:hlinkClick r:id="rId3" action="ppaction://hlinkfile"/>
              </a:rPr>
              <a:t>factsheets</a:t>
            </a:r>
            <a:r>
              <a:rPr lang="fr-BE" b="1" u="sng">
                <a:hlinkClick r:id="rId3" action="ppaction://hlinkfile"/>
              </a:rPr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>
                <a:hlinkClick r:id="rId4"/>
              </a:rPr>
              <a:t>Eligibility of applicants - Publications Office of the EU</a:t>
            </a:r>
            <a:endParaRPr lang="en-US"/>
          </a:p>
          <a:p>
            <a:pPr>
              <a:buFont typeface="Wingdings" panose="05000000000000000000" pitchFamily="2" charset="2"/>
              <a:buChar char="ü"/>
            </a:pPr>
            <a:r>
              <a:rPr lang="en-US">
                <a:hlinkClick r:id="rId5"/>
              </a:rPr>
              <a:t>Eligibility of products and activities - Publications Office of the EU</a:t>
            </a:r>
            <a:endParaRPr lang="en-US"/>
          </a:p>
          <a:p>
            <a:pPr marL="0" indent="0">
              <a:buNone/>
            </a:pPr>
            <a:r>
              <a:rPr lang="en-US" b="1">
                <a:hlinkClick r:id="rId3" action="ppaction://hlinkfile"/>
              </a:rPr>
              <a:t>Consult the basic legislation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>
                <a:solidFill>
                  <a:srgbClr val="003399"/>
                </a:solidFill>
              </a:rPr>
              <a:t>Regulation (EU) 1144/2014 Article 7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>
                <a:solidFill>
                  <a:srgbClr val="003399"/>
                </a:solidFill>
              </a:rPr>
              <a:t>Delegated Regulation (EU) 2015/1829 Article 1</a:t>
            </a:r>
            <a:br>
              <a:rPr lang="en-GB">
                <a:solidFill>
                  <a:srgbClr val="003399"/>
                </a:solidFill>
              </a:rPr>
            </a:br>
            <a:endParaRPr lang="en-GB">
              <a:solidFill>
                <a:srgbClr val="003399"/>
              </a:solidFill>
              <a:hlinkClick r:id="rId6"/>
            </a:endParaRPr>
          </a:p>
          <a:p>
            <a:pPr marL="0" indent="0">
              <a:buNone/>
            </a:pPr>
            <a:r>
              <a:rPr lang="fr-BE" b="1">
                <a:hlinkClick r:id="rId6"/>
              </a:rPr>
              <a:t>Consult Call documents on the EU </a:t>
            </a:r>
            <a:r>
              <a:rPr lang="fr-BE" b="1" err="1">
                <a:hlinkClick r:id="rId6"/>
              </a:rPr>
              <a:t>Funding&amp;Tender</a:t>
            </a:r>
            <a:r>
              <a:rPr lang="fr-BE" b="1">
                <a:hlinkClick r:id="rId6"/>
              </a:rPr>
              <a:t> portal</a:t>
            </a:r>
            <a:r>
              <a:rPr lang="fr-BE" b="1"/>
              <a:t> </a:t>
            </a:r>
            <a:r>
              <a:rPr lang="fr-BE" b="1">
                <a:hlinkClick r:id="rId3" action="ppaction://hlinkfile"/>
              </a:rPr>
              <a:t>–</a:t>
            </a:r>
            <a:r>
              <a:rPr lang="fr-BE" b="1"/>
              <a:t> 2027 calls </a:t>
            </a:r>
            <a:r>
              <a:rPr lang="fr-BE" b="1" err="1"/>
              <a:t>expected</a:t>
            </a:r>
            <a:r>
              <a:rPr lang="fr-BE" b="1"/>
              <a:t> publication </a:t>
            </a:r>
            <a:r>
              <a:rPr lang="fr-BE" b="1" err="1"/>
              <a:t>mid</a:t>
            </a:r>
            <a:r>
              <a:rPr lang="fr-BE" b="1"/>
              <a:t>-January 2027</a:t>
            </a:r>
            <a:endParaRPr lang="fr-BE" b="1">
              <a:hlinkClick r:id="rId3" action="ppaction://hlinkfile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BE">
                <a:hlinkClick r:id="rId7"/>
              </a:rPr>
              <a:t>Read the SIMPLE/ MULTI Calls for </a:t>
            </a:r>
            <a:r>
              <a:rPr lang="fr-BE" err="1">
                <a:hlinkClick r:id="rId7"/>
              </a:rPr>
              <a:t>proposals</a:t>
            </a:r>
            <a:r>
              <a:rPr lang="fr-BE">
                <a:hlinkClick r:id="rId7"/>
              </a:rPr>
              <a:t> </a:t>
            </a:r>
            <a:r>
              <a:rPr lang="fr-BE" err="1">
                <a:hlinkClick r:id="rId7"/>
              </a:rPr>
              <a:t>Chapter</a:t>
            </a:r>
            <a:r>
              <a:rPr lang="fr-BE">
                <a:hlinkClick r:id="rId7"/>
              </a:rPr>
              <a:t> 6</a:t>
            </a:r>
            <a:endParaRPr lang="fr-BE">
              <a:hlinkClick r:id="rId3" action="ppaction://hlinkfile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2255F7-38FF-3FAF-03D6-4D530D390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err="1"/>
              <a:t>Useful</a:t>
            </a:r>
            <a:r>
              <a:rPr lang="fr-BE"/>
              <a:t> links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7481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87A33-DE41-1195-0943-528960044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CD5B23-46AF-4221-27D1-00528260F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FAQ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15F9E69-B785-E6DD-1994-9A7AAF7810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14</a:t>
            </a:fld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8FCD4-3680-AFC4-5D47-671D5EDD3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795"/>
            <a:ext cx="10515600" cy="3638473"/>
          </a:xfrm>
        </p:spPr>
        <p:txBody>
          <a:bodyPr vert="horz" lIns="144000" tIns="144000" rIns="144000" bIns="144000" rtlCol="0" anchor="t">
            <a:noAutofit/>
          </a:bodyPr>
          <a:lstStyle/>
          <a:p>
            <a:r>
              <a:rPr lang="en-IE">
                <a:hlinkClick r:id="rId3"/>
              </a:rPr>
              <a:t>EU Funding &amp; Tenders Portal</a:t>
            </a:r>
            <a:endParaRPr lang="en-US">
              <a:ea typeface="+mn-lt"/>
              <a:cs typeface="+mn-lt"/>
              <a:hlinkClick r:id="rId4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63326B-258F-4C97-E402-57B0F56DF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166" y="1897165"/>
            <a:ext cx="9852903" cy="465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68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89FAE5-D3E9-8389-A22F-2F63C0FC0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Thank you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55C0DC-F406-3C80-40AD-12D2D17E9A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E" sz="2000">
                <a:ea typeface="+mj-ea"/>
                <a:cs typeface="+mj-cs"/>
              </a:rPr>
              <a:t>Questions (non-IT)</a:t>
            </a:r>
            <a:r>
              <a:rPr lang="en-IE" sz="2000">
                <a:ea typeface="+mn-lt"/>
                <a:cs typeface="+mn-lt"/>
              </a:rPr>
              <a:t>    </a:t>
            </a:r>
            <a:r>
              <a:rPr lang="en-IE" sz="2000">
                <a:ea typeface="+mn-lt"/>
                <a:cs typeface="+mn-lt"/>
                <a:hlinkClick r:id="rId2"/>
              </a:rPr>
              <a:t>REA-AGRI-GRANTS@ec.europa.eu</a:t>
            </a:r>
            <a:endParaRPr lang="en-IE" sz="2000">
              <a:ea typeface="+mn-lt"/>
              <a:cs typeface="+mn-lt"/>
            </a:endParaRPr>
          </a:p>
          <a:p>
            <a:r>
              <a:rPr lang="en-IE" sz="2000">
                <a:solidFill>
                  <a:srgbClr val="4D4D4D"/>
                </a:solidFill>
                <a:cs typeface="Arial"/>
              </a:rPr>
              <a:t>Questions (IT)      </a:t>
            </a:r>
            <a:r>
              <a:rPr lang="en-IE" sz="2000">
                <a:solidFill>
                  <a:srgbClr val="4D4D4D"/>
                </a:solidFill>
                <a:cs typeface="Arial"/>
                <a:hlinkClick r:id="rId3"/>
              </a:rPr>
              <a:t>IT Helpdesk contact form</a:t>
            </a:r>
            <a:endParaRPr lang="en-IE" sz="2400">
              <a:solidFill>
                <a:srgbClr val="4D4D4D"/>
              </a:solidFill>
              <a:cs typeface="Arial"/>
            </a:endParaRPr>
          </a:p>
          <a:p>
            <a:endParaRPr lang="en-GB"/>
          </a:p>
        </p:txBody>
      </p:sp>
      <p:sp>
        <p:nvSpPr>
          <p:cNvPr id="6" name="Google Shape;445;p20">
            <a:extLst>
              <a:ext uri="{FF2B5EF4-FFF2-40B4-BE49-F238E27FC236}">
                <a16:creationId xmlns:a16="http://schemas.microsoft.com/office/drawing/2014/main" id="{38E61E29-8603-546B-ECBD-D4F8E851B3FC}"/>
              </a:ext>
            </a:extLst>
          </p:cNvPr>
          <p:cNvSpPr txBox="1"/>
          <p:nvPr/>
        </p:nvSpPr>
        <p:spPr>
          <a:xfrm>
            <a:off x="838200" y="5164513"/>
            <a:ext cx="8941016" cy="877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© European Union 2026</a:t>
            </a:r>
            <a:endParaRPr sz="1200">
              <a:solidFill>
                <a:schemeClr val="tx2"/>
              </a:solidFill>
              <a:latin typeface="+mj-lt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Unless otherwise noted the reuse of this presentation is authorised under the </a:t>
            </a:r>
            <a:r>
              <a:rPr lang="en-GB" sz="1200" u="sng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en-GB" sz="120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 license. For any use or reproduction of elements that are not owned by the EU, permission may need to be sought directly from the respective right holders.</a:t>
            </a:r>
            <a:endParaRPr sz="12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Google Shape;412;p46">
            <a:extLst>
              <a:ext uri="{FF2B5EF4-FFF2-40B4-BE49-F238E27FC236}">
                <a16:creationId xmlns:a16="http://schemas.microsoft.com/office/drawing/2014/main" id="{36D114E6-D0BC-BDB4-8662-B5C3F4389BB5}"/>
              </a:ext>
            </a:extLst>
          </p:cNvPr>
          <p:cNvSpPr txBox="1"/>
          <p:nvPr/>
        </p:nvSpPr>
        <p:spPr>
          <a:xfrm>
            <a:off x="9510079" y="0"/>
            <a:ext cx="2727959" cy="3693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BE" sz="1200" b="0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Fill in copyright information.</a:t>
            </a:r>
            <a:endParaRPr sz="1200" b="0" i="0" u="none" strike="noStrike" cap="none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3211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BD512D0-79B6-670C-07FD-9168EC3E2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endParaRPr lang="en-I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04D590-9922-C06A-407C-2B718394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Q&amp;A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456CEF-57DB-B4CE-60F1-7B93F72DA5B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9" name="Picture 8" descr="European Commission">
            <a:extLst>
              <a:ext uri="{FF2B5EF4-FFF2-40B4-BE49-F238E27FC236}">
                <a16:creationId xmlns:a16="http://schemas.microsoft.com/office/drawing/2014/main" id="{179F3FC9-B6FB-BFA2-12E7-546955BFD0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6346668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 palette new PPT">
  <a:themeElements>
    <a:clrScheme name="EC Colour Palette 2024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_VI_EC_Corporate_PPT_Template_2024.pptx  -  Read-Only" id="{A476E394-1417-47A8-998E-FFB3C413DF64}" vid="{1C6DC389-8EFF-4C14-8109-DFBA60FF7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28D117DBB2F44FA1D2A1966638EA6B" ma:contentTypeVersion="21" ma:contentTypeDescription="Create a new document." ma:contentTypeScope="" ma:versionID="41d8f6fec008359f9dae8e4653359a17">
  <xsd:schema xmlns:xsd="http://www.w3.org/2001/XMLSchema" xmlns:xs="http://www.w3.org/2001/XMLSchema" xmlns:p="http://schemas.microsoft.com/office/2006/metadata/properties" xmlns:ns2="ca8317cf-74c1-4891-b748-a60e5112f8b7" xmlns:ns3="e12cc50a-6100-433c-9888-46e6873f3252" targetNamespace="http://schemas.microsoft.com/office/2006/metadata/properties" ma:root="true" ma:fieldsID="736f8a1b3fd076b466aced59c05cafa6" ns2:_="" ns3:_="">
    <xsd:import namespace="ca8317cf-74c1-4891-b748-a60e5112f8b7"/>
    <xsd:import namespace="e12cc50a-6100-433c-9888-46e6873f32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317cf-74c1-4891-b748-a60e5112f8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Comments" ma:index="27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cc50a-6100-433c-9888-46e6873f325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057911ba-cd80-40b3-ad47-7d75bf2747da}" ma:internalName="TaxCatchAll" ma:showField="CatchAllData" ma:web="e12cc50a-6100-433c-9888-46e6873f32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8317cf-74c1-4891-b748-a60e5112f8b7">
      <Terms xmlns="http://schemas.microsoft.com/office/infopath/2007/PartnerControls"/>
    </lcf76f155ced4ddcb4097134ff3c332f>
    <TaxCatchAll xmlns="e12cc50a-6100-433c-9888-46e6873f3252" xsi:nil="true"/>
    <Comments xmlns="ca8317cf-74c1-4891-b748-a60e5112f8b7" xsi:nil="true"/>
  </documentManagement>
</p:properties>
</file>

<file path=customXml/itemProps1.xml><?xml version="1.0" encoding="utf-8"?>
<ds:datastoreItem xmlns:ds="http://schemas.openxmlformats.org/officeDocument/2006/customXml" ds:itemID="{AA6B5545-AF64-434C-8DC3-E87D3B3FD4E1}">
  <ds:schemaRefs>
    <ds:schemaRef ds:uri="ca8317cf-74c1-4891-b748-a60e5112f8b7"/>
    <ds:schemaRef ds:uri="e12cc50a-6100-433c-9888-46e6873f32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C578E49-555D-4D0C-B802-355039F0D8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7B6F83-6DDD-48D8-857B-BE72EE2D0B99}">
  <ds:schemaRefs>
    <ds:schemaRef ds:uri="e12cc50a-6100-433c-9888-46e6873f3252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ca8317cf-74c1-4891-b748-a60e5112f8b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1614</TotalTime>
  <Words>1080</Words>
  <Application>Microsoft Office PowerPoint</Application>
  <PresentationFormat>Širokoúhlá obrazovka</PresentationFormat>
  <Paragraphs>137</Paragraphs>
  <Slides>16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Calibri</vt:lpstr>
      <vt:lpstr>Times New Roman</vt:lpstr>
      <vt:lpstr>Verdana</vt:lpstr>
      <vt:lpstr>Wingdings</vt:lpstr>
      <vt:lpstr>Arial</vt:lpstr>
      <vt:lpstr>colour palette new PPT</vt:lpstr>
      <vt:lpstr>Promotion of agricultural products AGRIP SIMPLE / MULTI Calls 2027 Grants </vt:lpstr>
      <vt:lpstr>Content of the presentation</vt:lpstr>
      <vt:lpstr>Award criteria</vt:lpstr>
      <vt:lpstr>Example of Award criteria – for more information, please consult the Programme Guide </vt:lpstr>
      <vt:lpstr>Available guidance and information for proposal preparation</vt:lpstr>
      <vt:lpstr>Available guidance – click on the links</vt:lpstr>
      <vt:lpstr>Proposal preparation – list of resources</vt:lpstr>
      <vt:lpstr>Proposal preparation – list of resources</vt:lpstr>
      <vt:lpstr>Proposal preparation – useful tips</vt:lpstr>
      <vt:lpstr>Proposal preparation – project management approach</vt:lpstr>
      <vt:lpstr>Proposal preparation – final considerations</vt:lpstr>
      <vt:lpstr>Frequent weaknesses of proposals</vt:lpstr>
      <vt:lpstr>Useful links</vt:lpstr>
      <vt:lpstr>FAQ</vt:lpstr>
      <vt:lpstr>Thank you</vt:lpstr>
      <vt:lpstr>Q&amp;A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Eligibility</dc:title>
  <dc:creator>BENNINK Dyanne (REA)</dc:creator>
  <cp:lastModifiedBy>Poláčková Helena Mgr.</cp:lastModifiedBy>
  <cp:revision>2</cp:revision>
  <dcterms:created xsi:type="dcterms:W3CDTF">2025-01-13T17:24:02Z</dcterms:created>
  <dcterms:modified xsi:type="dcterms:W3CDTF">2026-09-15T14:36:54Z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0x010100F628D117DBB2F44FA1D2A1966638EA6B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  <property fmtid="{D5CDD505-2E9C-101B-9397-08002B2CF9AE}" pid="10" name="xd_ProgID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xd_Signature">
    <vt:bool>false</vt:bool>
  </property>
  <property fmtid="{D5CDD505-2E9C-101B-9397-08002B2CF9AE}" pid="16" name="MediaServiceImageTags">
    <vt:lpwstr/>
  </property>
  <property fmtid="{D5CDD505-2E9C-101B-9397-08002B2CF9AE}" pid="17" name="MSIP_Label_ef39f71f-e64d-4c74-bf23-a9d7326c3889_Enabled">
    <vt:lpwstr>true</vt:lpwstr>
  </property>
  <property fmtid="{D5CDD505-2E9C-101B-9397-08002B2CF9AE}" pid="18" name="MSIP_Label_ef39f71f-e64d-4c74-bf23-a9d7326c3889_SetDate">
    <vt:lpwstr>2026-08-26T14:04:44Z</vt:lpwstr>
  </property>
  <property fmtid="{D5CDD505-2E9C-101B-9397-08002B2CF9AE}" pid="19" name="MSIP_Label_ef39f71f-e64d-4c74-bf23-a9d7326c3889_Method">
    <vt:lpwstr>Standard</vt:lpwstr>
  </property>
  <property fmtid="{D5CDD505-2E9C-101B-9397-08002B2CF9AE}" pid="20" name="MSIP_Label_ef39f71f-e64d-4c74-bf23-a9d7326c3889_Name">
    <vt:lpwstr>VEŘEJNÉ</vt:lpwstr>
  </property>
  <property fmtid="{D5CDD505-2E9C-101B-9397-08002B2CF9AE}" pid="21" name="MSIP_Label_ef39f71f-e64d-4c74-bf23-a9d7326c3889_SiteId">
    <vt:lpwstr>7c0de962-bcda-4490-991f-b971afe61ed9</vt:lpwstr>
  </property>
  <property fmtid="{D5CDD505-2E9C-101B-9397-08002B2CF9AE}" pid="22" name="MSIP_Label_ef39f71f-e64d-4c74-bf23-a9d7326c3889_ActionId">
    <vt:lpwstr>6fc33390-4782-4b2d-be9c-5d8b85411ec9</vt:lpwstr>
  </property>
  <property fmtid="{D5CDD505-2E9C-101B-9397-08002B2CF9AE}" pid="23" name="MSIP_Label_ef39f71f-e64d-4c74-bf23-a9d7326c3889_ContentBits">
    <vt:lpwstr>0</vt:lpwstr>
  </property>
  <property fmtid="{D5CDD505-2E9C-101B-9397-08002B2CF9AE}" pid="24" name="MSIP_Label_ef39f71f-e64d-4c74-bf23-a9d7326c3889_Tag">
    <vt:lpwstr>10, 3, 0, 1</vt:lpwstr>
  </property>
</Properties>
</file>